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86145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место человека в органическом мире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948900" y="15336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372600" y="293639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— уникальный биологический вид с социально-культурными особенностями.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человека в науке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человека началось с древних философов и анатомов. В XIX веке Дарвин доказал эволюционное происхождение человека, а современные науки раскрывают близость человека к приматам.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классификация человека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 Homo и близкие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относится к роду Homo и виду Homo sapiens. Его ближайшие родственники — шимпанзе, гориллы и орангутаны, с которыми он делит общие признаки и генетическую близость.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 систематической иерархии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включает царство Животные, тип Хордовые, класс Млекопитающие и отряд Приматы. Это отражает эволюционное развитие и морфологические особенности человека.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Молекулярные и морфологические подтверждения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и строение скелета подтверждают родство с человекообразными обезьянами, выделяя общие признаки и отличия Homo sapiens.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признаки человека и животных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Человек, как и другие животные, многоклеточный организм с позвоночником и теплокровностью, что обеспечивает его жизнедеятельность и регуляцию температуры тела.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органы — сердце, лёгкие, печень — у человека функционируют схожим образом с другими млекопитающими, поддерживая обмен веществ и жизненные процессы.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 человек и другие приматы имеют сходство в ДНК, что подтверждает их общее происхождение и влияние эволюционных процессов.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животные, особенно приматы, используют орудия и проявляют социальное поведение, что сближает их с человеком по базовым поведенческим признакам.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черты человека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Прямохождение выделяет человека, обеспечивая свободу рук для создания и использования сложных орудий и инструментов.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и развитый мозг обеспечивает способности к речи, абстрактному мышлению и планированию, что отличает человека от других видов.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культура, самосознание и моральные нормы формируют сложные социальные структуры и обеспечивают передачу знаний между поколениями.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объёмов мозга человека и приматов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мозга человека значительно выше, что связано с развитием интеллекта и социального поведения.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Больший мозг у человека отражает сложность когнитивных функций и культурных способностей.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сравнительной анатомии, 2023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222" y="2703400"/>
            <a:ext cx="2079069" cy="217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4917" y="2703400"/>
            <a:ext cx="2079069" cy="217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9609" y="2703400"/>
            <a:ext cx="2079069" cy="2170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4396" y="2703400"/>
            <a:ext cx="2079069" cy="2170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6726" y="1211200"/>
            <a:ext cx="1626057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Австралопитеки — первые двуногие
</a:t>
            </a:r>
            <a:pPr algn="ctr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 4–2 миллиона лет назад, обладали способностью ходить на двух ногах и начали использовать простые орудия, что является началом человеческой эволюции.
</a:t>
            </a:r>
            <a:endParaRPr lang="en-US" sz="974" dirty="0"/>
          </a:p>
        </p:txBody>
      </p:sp>
      <p:sp>
        <p:nvSpPr>
          <p:cNvPr id="9" name="Text 1"/>
          <p:cNvSpPr txBox="1"/>
          <p:nvPr/>
        </p:nvSpPr>
        <p:spPr>
          <a:xfrm>
            <a:off x="2671423" y="1211200"/>
            <a:ext cx="1626057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habilis — умелый человек
</a:t>
            </a:r>
            <a:pPr algn="ctr" indent="0" marL="0">
              <a:lnSpc>
                <a:spcPct val="115000"/>
              </a:lnSpc>
              <a:buNone/>
            </a:pPr>
            <a:r>
              <a:rPr lang="en-US" sz="5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около 2,4 миллионов лет назад, имел увеличенный мозг и первичные навыки изготовления инструментов, что повысило выживаемость вида.
</a:t>
            </a:r>
            <a:endParaRPr lang="en-US" sz="972" dirty="0"/>
          </a:p>
        </p:txBody>
      </p:sp>
      <p:sp>
        <p:nvSpPr>
          <p:cNvPr id="10" name="Text 2"/>
          <p:cNvSpPr txBox="1"/>
          <p:nvPr/>
        </p:nvSpPr>
        <p:spPr>
          <a:xfrm>
            <a:off x="4846115" y="1211200"/>
            <a:ext cx="1626057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erectus — покоритель планеты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Появился 1,8 миллиона лет назад, освоил использование огня и сложные орудия, распространился за пределы Африки, что свидетельствует о прогрессе.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7020902" y="1211200"/>
            <a:ext cx="1626057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Неандертальцы — близкие к Homo sapiens
</a:t>
            </a:r>
            <a:pPr algn="ctr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 230–40 тысяч лет назад, отличались крупной физической комплекцией и продвинутыми орудиями, но уступали по культурному развитию современному человеку.
</a:t>
            </a:r>
            <a:endParaRPr lang="en-US" sz="938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этапы происхождения человека
</a:t>
            </a:r>
            <a:endParaRPr lang="en-US" sz="2012" dirty="0"/>
          </a:p>
        </p:txBody>
      </p:sp>
      <p:sp>
        <p:nvSpPr>
          <p:cNvPr id="13" name="Text 5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этапы эволюции человека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6–7 млн лет назад — выделение человекообразных обезьян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Начался отрыв предков человека от общей линии с современными обезьянами, заложив основы двуногого передвижения.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22757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4–2 млн лет назад — период австралопитеков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становления прямохождения и начальных форм орудий труда у ранних гоминидов.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18514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2,4-1,8 млн лет назад — Homo habilis и Homo erectus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мозга и развитие технологий, освоение огня и расширение географической территории.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142725" y="2793959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тыс. лет назад — появление Homo sapiens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современного человека с развитым мышлением, речью и культурой, начало расселения по миру.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австралопитеков, неандертальцев и Homo sapiens
</a:t>
            </a:r>
            <a:endParaRPr lang="en-US" sz="2181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демонстрирует физические и поведенческие отличия трёх гоминидов.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сопровождалась ростом интеллекта, усложнением поведения и приспособлением к среде.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данные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организация человека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семей и племён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организует социальные группы, где развиваются обычаи и традиции, обеспечивающие выживание и поддержку участников.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культуры и морали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нормы, религиозные верования и мораль формируют основу сложных общественных отношений и объединяют людей.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языка в коммуникации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позволяет передавать знания и эмоции между поколениями, улучшая коллективное обучение и координацию действий.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черты Homo sapiens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характеризуется высоким уровнем энцефализации, что обеспечивает сложные когнитивные функции и развитие абстрактного мышления, значимо отличая Homo sapiens от других видов.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Развитая кисть с тонкой моторикой позволяет выполнять точные движения, необходимые для изготовления орудий и использования инструментов различной сложности.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зрения и слуха над обонянием играет важную роль в восприятии окружающего мира и коммуникации, обеспечивая эффективное взаимодействие и передачу информации.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отличается широким индивидуальным разнообразием — цвет кожи, форма лица и рост варьируются в зависимости от климата и условий среды обитания, обеспечивая адаптацию к разным регионам.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Расселение Homo sapiens по материкам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человека сопровождалась адаптацией к различным природным зонам и формированием новых культурных черт на каждом континенте.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подтверждают, что человек изначально возник в Африке и постепенно распространился на все континенты, образовав множество этнических групп.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и генетические исследования, 2023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природа: взаимное влияние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преобразовал природные экосистемы, строя поселения и развивая сельское хозяйство, что изменило миграционные и природные ландшафты.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 природные условия сформировали особенности культуры, обычаев и образа жизни различных народов, влияя на их хозяйственные практики.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природы остаётся ключевым фактором для выработки адаптивных стратегий и сохранения баланса между обществом и окружающей средой.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человека в современной биосфере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активно меняет климат через выбросы парниковых газов, что ведёт к глобальному потеплению и изменению экосистем.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индустриализация приводят к сокращению площадей естественных ландшафтов и утрате биоразнообразия на планете.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водоемов негативно сказывается на здоровье всех живых организмов, включая человека, и требует срочных мер охраны природы.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Современное общество всё больше осознаёт необходимость экологической ответственности для сохранения природных ресурсов будущим поколениям.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218"/>
            <a:ext cx="4205700" cy="2168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45" y="2704218"/>
            <a:ext cx="4205700" cy="21685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Генетические различия и особенности человека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857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Сходства ДНК человека и шимпанзе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анализ показывает совпадение ДНК человека и шимпанзе на 98-99%, подтверждая близкое родство. Это объясняет общие биологические черты и поведенческие особенности, наблюдаемые у приматов.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2692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FOXP2 и развитие речи у человека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FOXP2 играет ключевую роль в формировании способности к речи и языку. Его уникальная версия у Homo sapiens обеспечивает сложную артикуляцию и усвоение грамматических структур.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наследие человека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Человечество создало многочисленные формы искусства — живопись, музыку, литературу — отражающие разные эпохи и мировоззрение.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научные открытия позволили скапливать знания, передавать их новым поколениям и развивать технологический прогресс.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Традиции, религии и ценности формируют моральные основы обществ, способствуя объединению людей и сохранению исторической памяти.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научные методы изучения человека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Молекулярная биология и палеогенетика анализируют древнюю ДНК и сканируют черепа, что помогает выявлять эволюционные связи и миграционные пути вида.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Антропология и археология изучают останки и артефакты, применяя радиоуглеродное датирование для определения возраста находок и реконструкции древних культур.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биологических и социальных факторов на развитие человека
</a:t>
            </a:r>
            <a:endParaRPr lang="en-US" sz="1899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взаимодействия между наследием, культурой и обществом
</a:t>
            </a:r>
            <a:endParaRPr lang="en-US" sz="111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Человечество — результат длительной эволюции, продолжающейся и сегодня под влиянием технологий и культуры, оставаясь частью живой природы.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Палеонтологические данные и генетические исследования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4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 тысяч лет
</a:t>
            </a:r>
            <a:endParaRPr lang="en-US" sz="6441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современного человека, олицетворяющий непрерывное биосоциальное развитие и формирование современных обществ.
</a:t>
            </a:r>
            <a:endParaRPr lang="en-US" sz="176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Человек: уникальный синтез биологии и культуры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Homo sapiens сочетает природные и социальные черты, обладая способностью преобразовывать мир и отвечать за его будущее, что требует гармонии с природой и знаний.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2026-05-09T03:33:34Z</dcterms:created>
  <dcterms:modified xsi:type="dcterms:W3CDTF">2026-05-09T03:33:34Z</dcterms:modified>
</cp:coreProperties>
</file>