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квадратных неравенств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Парабола, корни и промежутки знаков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квадратные неравенства в 9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находить допустимые значения переменной в задачах на движение, площадь, прибыль и ограничения. Она опирается на квадратные уравнения и учит выбирать ответ по знаку выражения на числовой прямой.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неравенства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неравенство записывают как ax² + bx + c &gt; 0, &lt; 0, ≥ 0 или ≤ 0. Здесь a не равно нулю, иначе выражение перестаёт быть квадратным.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a, b и c определяют форму параболы и её положение на плоскости. От них зависит, где график поднимается, опускается и пересекает ось x.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найти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неравенства подсказывает, какие значения x подходят: при каких x выражение положительно, отрицательно или обращается в ноль. Именно эти значения и составляют ответ.
</a:t>
            </a:r>
            <a:endParaRPr lang="en-US" sz="1296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уравнением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неравенство, сначала изучают соответствующее уравнение ax² + bx + c = 0. Его корни делят числовую прямую на промежутки, где знак выражения не 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 функции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 всегда является параболой. По её виду удобно понять поведение выражения и выбрать нужные промежутки решения.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&gt; 0, ветви параболы направлены вверх. Если a &lt; 0, ветви направлены вниз. Это сразу показывает, где выражение будет положительным или отрицательным.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в которых график пересекает ось x, называются нулями функции. В этих точках значение выражения равно нулю, а значит, они совпадают с корнями уравнения.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неравенства — это те участки графика, где он расположен выше оси x или ниже неё. По графику легко увидеть, какие значения x подходят.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дискриминанта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неравенство, сначала находят корни уравнения ax² + bx + c = 0. Без них нельзя разделить числовую прямую на нужные промежутки.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D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вычисляют по формуле D = b² − 4ac. Он показывает, сколько корней имеет квадратное уравнение, а значит, сколько точек нужно отметить на прямой.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&gt; 0, уравнение имеет два корня. Если D = 0, корень один. Если D &lt; 0, корней нет, и график не пересекает ось x.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числа корней зависит, на сколько промежутков делится числовая прямая и как распределяются знаки выражения. Поэтому дискриминант помогает заранее выбрать способ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квадратного неравенства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квадратным выражением и числовой прямой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двух корней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 &gt; 0 квадратное уравнение имеет два разных корня x1 и x2. Они делят числовую прямую на три промежутка, которые нужно рассмотреть отдельно.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&gt; 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a положителен, парабола направлена вверх. Тогда выражение положительно вне корней и отрицательно на промежутке между ними.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&lt; 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a парабола направлена вниз. В этом случае знак распределяется наоборот: отрицательно снаружи и положительно между корнями.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позволяет быстро определить ответ без подробного построения графика. Достаточно помнить порядок знаков и аккуратно выбрать нужные промежутки.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одного корня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 = 0 график касается оси x в одной точке x0. В этой точке значение выражения равно нулю, а по обе стороны знак не меняется.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&gt; 0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положителен, парабола направлена вверх. Тогда выражение неотрицательно на всей числовой прямой и обращается в ноль только в точке x0.
</a:t>
            </a:r>
            <a:endParaRPr lang="en-US" sz="146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&lt; 0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отрицателен, парабола направлена вниз. В этом случае выражение неположительно на всей числовой прямой и равно нулю только в точке касания.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корней связано с видом графика и распределением знаков квадратного выражения.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корней и знак коэффициента a помогают быстро понять, где выражение положительно или отрицательно.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по дискриминанту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9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и интервалы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делят числовую прямую на участки, где знак квадратного выражения остаётся постоянным. Поэтому решение удобно искать не по отдельным числам, а по промежуткам.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знаках &gt; и &lt; корни не входят в ответ. Их отмечают пустыми точками, а решение записывают с круглыми скобками, показывая открытые промежутки.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знаках ≥ и ≤ корни входят в решение, если в них выражение равно нулю. Тогда используют квадратные скобки и включают границы в ответ.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нужных участков важно записать ответ без пропусков и ошибок в скобках. Это помогает точно показать, какие значения переменной подходят.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меняется только при переходе через корни, поэтому достаточно знать их порядок и направление ветвей параболы.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9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квадратного выражения на промежутках
</a:t>
            </a:r>
            <a:endParaRPr lang="en-US" sz="236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корней схема знаков сразу показывает нужные промежутки без подробного построения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x² − 5x + 6 &gt; 0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Запишем выражение в виде произведения: x² − 5x + 6 = (x − 2) (x − 3). Так сразу видно, что нули функции — это 2 и 3.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при x² положительный, значит ветви параболы направлены вверх. Поэтому вне корней выражение положительное, а на отрезке между ними — отрицательное.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промежутков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оставить только те части числовой прямой, где значение больше нуля. Подходят промежутки слева от 2 и справа от 3, без самих корней.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 решения: x &lt; 2 или x &gt; 3. На числовой прямой это два открытых промежутка, разделённых точками 2 и 3.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выражение обращается в ноль только при одном значении x, поэтому решение не образует промежуток.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(x − 2)²; школьная алгебра 9 класса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является единственным решением этого неравенства.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когда корней нет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отрицателен, уравнение не имеет действительных корней, а парабола не пересекает ось x. Это сразу показывает, что знак выражения не меняется.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выше оси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&gt; 0 ветви направлены вверх, и весь график лежит выше оси x. Значит, выражение всегда положительно, а для нестрогого неравенства подходит вся числовая прямая.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ниже оси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&lt; 0 ветви направлены вниз, и график целиком расположен ниже оси x. В этом случае выражение всегда отрицательно, поэтому ответ зависит от знака неравенства.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ответ возможен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строгого знака может получиться пустое множество, а для нестрогого — все действительные числа. Выбор определяется тем, требуется ли положительность или неположительность выражения.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вычислениями, а с выбором знаков и промежутков. Таблица помогает быстро проверить себя.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порядок действий важнее скорости: корни, знак параболы, промежутки и только потом запись ответа.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в школьных работах по алгебре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599" y="509171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полученного ответа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по одному числу из каждого промежутка и подставьте в выражение. Такой быстрый тест показывает, где значение действительно имеет нужный знак.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при дробных корнях и отрицательном коэффициенте a. В этих задачах легко перепутать расположение знаков без дополнительного контроля.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проверка совпадает с неравенством, выбранные интервалы записаны верно. Это помогает избежать ошибок в границах и убедиться, что корни учтены правильно.
</a:t>
            </a:r>
            <a:endParaRPr lang="en-US" sz="11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нужные промежутки ответа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решении квадратного неравенства по корням и знакам на числовой прямой.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квадратные неравенства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неравенства помогают определить, при каких значениях длины, ширины или высоты условие задачи остаётся выполненным. Это важно, когда нужно уложиться в допустимые размеры.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квадратные выражения появляются после составления формулы и переноса всех членов в одну часть. Затем находят те значения времени, которые подходят по смыслу.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прибыль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текстовых задачах квадратное неравенство часто описывает, когда площадь, выручка или прибыль остаются положительными. Решение показывает, какие значения переменной допустимы.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«в пределах»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«не меньше», «не больше» и «больше нуля» удобно переводятся на язык неравенств. После этого ответ ищут как набор промежутков на числовой прямой.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промежуток включает точки, где выражение равно нулю, поэтому границы −2 и 3 входят в ответ.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 алгебре 9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 x² − x − 6 ≤ 0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нестрогого неравенства при a &gt; 0 подходит участок между корнями вместе с ними.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квадратное неравенство, нужно найти корни, определить знак параболы и выбрать подходящие промежутки. Дискриминант подсказывает число корней, а числовая прямая помогает записать ответ точно.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неравенства: ключ к ответу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2026-05-30T02:19:15Z</dcterms:created>
  <dcterms:modified xsi:type="dcterms:W3CDTF">2026-05-30T02:19:15Z</dcterms:modified>
</cp:coreProperties>
</file>