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jpe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германцы: кто они и почему о них важно знать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Племена Северной Европы, изменившие историю Рима и Европы.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Племена на границе Рима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Германцы жили между морями и великими реками, рядом с Римом. О них писали римские авторы, а археология помогает узнать, как они строили жизнь, воевали и переселялись.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763100" cy="5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племена относились к германцам
</a:t>
            </a:r>
            <a:endParaRPr lang="en-US" sz="3064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7238025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различиях в обычаях и судьбах германцев объединяли происхождение, похожий уклад жизни и воинская культура. Именно это делает их историю частью одной большой темы.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238025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и разное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32250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Германцы не составляли единый народ: их история складывалась из множества племён, живших рядом и по-разному развивавшихся в зависимости от местности, соседей и военных событий.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32250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племён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133694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наиболее известных племён называют готов, вандалов, франков, саксов, англов, свевов и лангобардов. Эти названия часто встречаются в рассказах о переселениях и ранней истории Европы.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133694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названия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3835138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выделяют западных, северных и восточных германцев. Такое деление помогает понять, как племена были связаны между собой и чем отличались их пути развития.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3835138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5536581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германские племена говорили на близких языках. Поэтому между ними было легче сохранять общие слова, обычаи и представления, даже если они жили далеко друг от друга.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5536581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языки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поселения древних германцев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страна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Германцы селились среди лесов, на равнинах и у рек, где можно было охотиться, пасти скот и находить воду. Природа сильно влияла на их повседневную жизнь и занятия.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дома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 строили из дерева, прутьев и глины. Крыши покрывали соломой или дерном, чтобы сохранять тепло и защищать дом от дождя, ветра и зимней стужи.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поселения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деревни, хутора и отдельные усадьбы были невелики по размеру. Люди жили близко к полям, пастбищам и лесу, чтобы быстро получать всё необходимое для хозяйства.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климат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были холодные зимы и недолгое лето. Из-за этого людям приходилось заранее запасать пищу, заботиться о жилье и выбирать такие занятия, которые помогали пережить долгий холодный сезон.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497" y="1175216"/>
            <a:ext cx="605290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древних германцев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занятия помогали германцам получать пищу, сырьё и предметы для жизни.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было смешанным: люди сочетали обработку земли, разведение скота и ремёсла, чтобы выживать в условиях северной природы.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археологии и античных письменных источников о германцах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занимались германцы чаще всего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работа обеспечивала племя едой и вещами, а не только война.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были земледелие и скотоводство; они поддерживали жизнь семьи круглый год. Военное дело оставалось важным для свободных мужчин.
</a:t>
            </a:r>
            <a:endParaRPr lang="en-US" sz="1525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«Древние германцы»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3111" y="3245763"/>
            <a:ext cx="288375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300423"/>
            <a:ext cx="440100" cy="352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64740"/>
            <a:ext cx="440100" cy="391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84300"/>
            <a:ext cx="440100" cy="35208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древних германцев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люди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жители были не полностью свободны и работали на других членов общества. Их положение было ниже, чем у свободных общинников, и возможностей у них было меньше.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 находились на самом низком уровне общества и не имели свободы. Их труд использовали в хозяйстве, а судьба зависела от хозяина и его решений.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Знатные люди владели большими земельными участками и пользовались уважением в племени. Их мнение особенно много значило при решении важных дел и ведении войны.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общинники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были основная часть населения: они трудились, защищали своё поселение и участвовали в жизни общины. Именно они составляли основу племени.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принимались решения в племени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обсуждения и исполнения решения у древних германцев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Жилище, одежда и пища германцев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для жизни и труда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германцев была простой и удобной: её шили из шерсти, льна и кожи. Для повседневной жизни это было практично, особенно в прохладную погоду. Украшали наряды не роскошью, а поясами, брощами и застёжками.
</a:t>
            </a:r>
            <a:endParaRPr lang="en-US" sz="889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всё под рукой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доме держали запас пищи, инструменты и вещи, нужные для холодной зимы. Такое жильё было не только местом отдыха, но и центром семейной работы, где всё располагалось так, чтобы быстро взять необходимое.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из того, что давала природа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повседневном меню были каши, лепёшки, мясо и молочные продукты. Пили и напитки из зерна. Пища зависела от сезона, поэтому люди старались заранее заготовить запасов как можно больше.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воспитание детей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634012" y="176374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у германцев была главным центром жизни. В ней вместе трудились, защищали имущество и сохраняли обычаи племени, поэтому каждый член семьи с ранних лет знал свои обязанности.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34012" y="143630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семья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4012" y="417639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Мальчиков часто готовили к обращению с оружием и военной службе. Женщины вели дом, хранили запасы и заботились о семье, помогая ей оставаться крепкой и организованной.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34012" y="384895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мальчиков и женщин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34012" y="2970074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Детей рано приучали помогать взрослым, работать и вести себя по правилам общины. Они учились через повседневные дела, наблюдение и повторение, а не только через слова.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34012" y="2642625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с детства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122903"/>
            <a:ext cx="4814700" cy="19754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и военное дело германцев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и снаряжение показывают, как германцы вели бой и кто мог участвовать в войне.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Копьё было главным оружием, а меч считался признаком статуса. Война опиралась на дружину и ополчение общинников.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4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римских авторов и археологических находок о вооружении германцев
</a:t>
            </a:r>
            <a:endParaRPr lang="en-US" sz="112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отличались германцы и римляне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цивилизация была более городской и управляемой, а германский мир держался на племени, обычаях и личной доблести.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особенно заметна в городах, дорогах и письменных законах: у Рима они развиты, у германцев — почти отсутствуют.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данным античных письменных источников и общим историческим характеристикам Римской империи и германских племён
</a:t>
            </a:r>
            <a:endParaRPr lang="en-US" sz="94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и мифы древних германцев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языческая вера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Германцы объясняли мир через силы природы и верили, что у каждого явления есть своя священная сторона.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войны и грома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занимали Один, Тор и Фрейя. Их считали покровителями мудрости, битвы, плодородия и семейного благополучия.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Гадания и знаки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важными решениями люди наблюдали знаки, гадали и искали подсказки о будущем, надеясь на помощь божеств.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места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часто проводили в рощах и у священных деревьев. Такие места воспринимались как особенно близкие к богам.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писал Тацит о германцах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45179" y="19453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Тацит написал сочинение «Германия» о жизни германских племён. Его текст ценен тем, что он подробно описал быт, нравы и военную силу соседей Рима.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45179" y="16178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 античного мира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45179" y="41764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картину точнее, историки сопоставляют Тацита с находками археологов. Оружие, поселения и погребения помогают проверить, что в его рассказе соответствует реальности.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845179" y="38489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археологией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18608" y="306085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восхищался их смелостью и свободолюбием, но смотрел на германцев глазами римлянина. Поэтому его оценки иногда подчёркивают отличия, а не только точные факты.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18608" y="273340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 взгляд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германцы общались с Римом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контакты были разными: от торговли и службы в армии до войн и союзов.
</a:t>
            </a:r>
            <a:endParaRPr lang="en-US" sz="151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Переселения германских племён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Перемещения шли по разным направлениям и растягивались на века, меняя население целых областей Европы.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переселение приводило не только к смене места жительства, но и к появлению новых политических центров и культурных связей.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карты и обобщённые данные о Великом переселении народов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символизирует перелом в истории Европы: ослабленный Рим уже не мог удерживать прежний порядок, а новые силы меняли карту континента.
</a:t>
            </a:r>
            <a:endParaRPr lang="en-US" sz="257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476 год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датой прекращения существования Западной Римской империи.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дата падения Западной Римской империи в исторической науке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7257" y="1175216"/>
            <a:ext cx="4065385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германцев в истории Европы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германцев заметно в языках, государствах, законах и культуре.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Германцы не исчезли бесследно: их языки, обычаи и политический опыт стали частью основы средневековой Европы.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германских племён и раннесредневековой Европы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о жизни германцев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из могильников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захоронениях археологи находят копья, мечи, щиты и топоры. Такие вещи показывают, как германцы воевали и какие предметы считали ценными. По ним можно понять, кто принадлежал к знати, а кто — к обычным воинам.
</a:t>
            </a:r>
            <a:endParaRPr lang="en-US" sz="861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Руны и следы поселений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Рунические надписи и остатки домов помогают восстановить язык, верования и устройство поселений. Находки из Скандинавии, Шлезвига и районов у Рейна особенно важны, потому что там сохранилось много следов жизни германцев.
</a:t>
            </a:r>
            <a:endParaRPr lang="en-US" sz="872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 керамика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Бусы, броши, застёжки и глиняные сосуды рассказывают о повседневной жизни и ремесле. По форме и орнаменту видно, как люди украшали одежду, хранили пищу и обменивались вещами между поселениями.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история германцев важна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германцев показывает, как племена, жившие рядом с Римом, повлияли на появление новых государств, языков и традиций. Их судьба изменила Европу и помогла начать Средневековье.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2026-06-02T04:57:59Z</dcterms:created>
  <dcterms:modified xsi:type="dcterms:W3CDTF">2026-06-02T04:57:59Z</dcterms:modified>
</cp:coreProperties>
</file>