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4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14. Создаём информационные модели: схемы, графы и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модели помогают наглядно показать объекты, связи и порядок действий.
</a:t>
            </a:r>
            <a:endParaRPr lang="en-US" sz="2894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информационные модели в информатике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модель — это упрощённое описание объекта или процесса, где оставляют только важные признаки. В 6 классе такие модели помогают при изучении компьютера, поиске информации, построении алгоритмов и работе с данными. Один объект можно описать по-разному.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модель и её основные части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Информационная модель включает сам объект, его существенные свойства и связи с другими объектами. Для решения задачи важны не все детали, а только те, которые действительно нужны. 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 автобуса важны маршрут и остановки, у семьи — родственные связи, а у папки на компьютере — вложенные папки и файлы. Так модель отвечает цели изучения.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всегда строится для конкретной цели, поэтому один и тот же объект может иметь разные представления. Меняется «что важно», и модель становится другой по форме.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состоит из блоков, подписей, линий и стрелок. Она показывает части объекта, порядок действий или переход от одного шага к другому, как будто читатель проходит маршрут по этапам.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схемы удобны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часто используют для устройства компьютера, маршрута движения, плана здания и последовательности опытов на уроке. В школьной информатике схема помогает увидеть главное и не перегружаться лишними деталями.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как простой способ показать объект или процесс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подходящую модель для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подбора модели: сначала цель, затем вид отношений между объектами.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схемы, графа и дерева по назначению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понять, какую модель выбрать: схему берут для этапов, граф — для сети связей, а дерево — для структуры с подчинением.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цель проясняет тип отношений, выбор модели становится простым. Каждая форма удобна именно для своего вида информации.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логика сравнения моделей (схематичное представление).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1805" y="1935209"/>
            <a:ext cx="4581015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графа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ключевые понятия графа и то, как по ним понимать связи между объектами.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 описывает отношения в сети: линии показывают связи, а степень вершины — «насколько она связана».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тема по информатике (теоретическое изложение понятий).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0302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105694"/>
            <a:ext cx="517045" cy="4136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3448" y="2105694"/>
            <a:ext cx="517045" cy="4136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Графы в жизни и в информатике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метро и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Станции удобно представить вершинами, а линии и пересадки — рёбрами. По такому графу планируют поездки: находят маршрут с минимальным числом остановок или пересадок.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дорог и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графе вершины могут быть городами или точками, а рёбра — дорогами. Тогда легко видеть, какие места связаны напрямую, и находить путь между ними по заданным правилам.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сети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Вершинами могут быть компьютеры и серверы, а рёбрами — линии связи. Граф помогает изучать структуру сети и использовать алгоритмы поиска пути при обмене данными.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Людей можно изображать вершинами, а дружеские связи — рёбрами. Это позволяет анализировать, насколько хорошо связаны группы людей и как далеко друг от друга они находятся.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Ориентированные и неориентированные графы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неориентированном графе связь идёт в обе стороны, поэтому направление не имеет значения. Такой вариант подходит для дружбы между людьми или дорог с двусторонним движением, где можно двигаться в любом направлении.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ориентированном графе направление важно, и связь показывается стрелкой. Он удобен для маршрутов с односторонним движением, зависимостей между действиями и последовательности шагов, где порядок критичен.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вершины и число связей в графе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вершины степень выше, через неё проходит больше «путей» между другими объектами. Такие вершины часто становятся центральными узлами сети.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разную «влиятельность» вершин: вершины с большой степенью сильнее соединяют части графа и помогают находить маршруты.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пример для понимания понятия степени (учебная иллюстрация).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— это граф без циклов: в нём есть один корень и уровни подчинения. Каждый узел, кроме корня, связан ровно с одним родителем, а ниже располагаются потомки.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корня к ветвям идёт разветвление: каждый шаг ведёт к более частным элементам. Благодаря строгой иерархии дерево удобно, когда важно показать «главное → частное».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модели используют для родословной, структуры сайта, каталога папок, классификации животных и группировки тем в учебнике, где элементы логично разложены по разделам и подразделам.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дерево в информационных моделях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1805" y="1935209"/>
            <a:ext cx="4581015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дерева помогают однозначно описывать, кто кому подчиняется и как устроены уровни.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порядок от общего к частному делает дерево удобным для описания и проверки структуры: у каждого узла (кроме корня) есть один «предок».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информатика (тема об информационных моделях).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дерева и их названия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Родословная как ветви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семейной истории есть общий «корень» — самый старший предок, а дальше появляются поколения. От каждого человека отходят ветви к его родным, образуя уровни по времени. Так легко увидеть, кто кому приходится и как связаны разные ветви семьи.
</a:t>
            </a:r>
            <a:endParaRPr lang="en-US" sz="92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Папки на компьютере: корень и вложения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открыть файловую систему, сразу заметна иерархия: главная папка разветвляется на подпапки, а те — на документы. Корень задаёт «начало», а листья — это файлы, у которых нет вложений. Дерево помогает быстро ориентироваться и не путаться в папках.
</a:t>
            </a:r>
            <a:endParaRPr lang="en-US" sz="82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темы: разделы и подразделы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 содержание обычно устроено как дерево: крупные темы делятся на разделы, а затем на более конкретные пункты. В каждой ветви видно, что сначала говорится об общем, а потом раскрывается частное. Такая структура помогает повторять материал и находить нужную тему.
</a:t>
            </a:r>
            <a:endParaRPr lang="en-US" sz="839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деревьев в учёбе и повседневной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дерева из набора объектов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построения: выдели общий элемент → раздели на группы → добавь подгруппы → проверь единственного родителя.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графа и дерева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дереве связи «выстроены по уровням», поэтому переход между узлами всегда подчиняется иерархии, а граф можно использовать для более свободных отношений.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дерево сохраняет важные ограничения графа (структура и направленность уровней), но добавляет строгую иерархию и исключает циклы.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признакам из школьной темы по информатике (дата: не указана).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смысл обозначений: что показывают вершины, линии и стрелки, а также как читать подписи. Даже аккуратный рисунок не поможет, если условные обозначения непонятны.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обратите внимание на направление связи. В графе оно важно, если ребро ориентировано; в дереве путь обычно читают сверху вниз по уровню подчинения.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учитывайте порядок элементов. В дереве чтение идёт от корня к листьям, в графе — между связанными вершинами, в схеме — по этапам переходов.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правило простое: важнее содержание обозначений, чем внешний вид. Подписи и условные обозначения всегда стоят на первом месте при чтении модели.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схемы, графы и деревья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разные модели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описать маршрут или сеть взаимодействий, чаще выбирают граф. Когда задача про классификацию и вложенность, дерево обычно точнее передаёт структуру.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связь между типом информации и подходящей моделью: выбор делается по тому, что вы хотите представить — последовательность, сеть или иерархию.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примеров (дата: не указана).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построении моделей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проблема — неверные подписи и смешение объектов с связями. Тогда линии выглядят правильно, но смысл модели нарушается: читатель путает, что является элементом, а что — отношением.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дереве критична структура: у одного узла не должно быть нескольких родителей, иначе теряется строгий порядок. Ещё ошибка — появление цикла, который разрушает «иерархию сверху вниз».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важно не перегружать модель деталями. Когда в схему или дерево добавляют лишние элементы, главная идея теряется: сложнее найти нужный путь, уровень или этап.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1805" y="1935209"/>
            <a:ext cx="4581015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Мини-проверка: какая модель подходит к объекту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модель по тому, какая информация важнее: последовательность, сеть связей или иерархия от общего к частному.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предмет можно представить по-разному: меняется цель анализа, и вместе с ней — выбор модели.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по информатике для 6 класса (дата: не указана).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работы: как выбрать схему, граф или дерево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вид объекта или порядок действий, граф — сеть связей, а дерево — иерархию с корнем, уровнями и ветвями. Эти навыки помогают упорядочивать информацию и быстрее понимать сложные темы.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2026-05-13T15:45:01Z</dcterms:created>
  <dcterms:modified xsi:type="dcterms:W3CDTF">2026-05-13T15:45:01Z</dcterms:modified>
</cp:coreProperties>
</file>