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литературы рубежа XIX–XX веков: от декаданса к модернизму и авангарду
</a:t>
            </a:r>
            <a:endParaRPr lang="en-US" sz="3224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художественный кризис превратился в поиск новых форм и языка?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переломе эпох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урбанизация и новые научные открытия изменили картину мира. Писатели искали иные герои, темы и способы изображения реальности, потому что старый реализм уже не отвечал запросам времени.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Декаданс возник в 1880–1890-е годы как реакция на чувство усталости эпохи, распада прежних ценностей и тревоги перед будущим.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литература тяготеет к мотивам одиночества, болезни, смерти и утончённой искусственности, где форма становится не менее важной, чем содержание.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декадентские интонации особенно заметны у Бальмонта, Брюсова и Сологуба, каждый из которых по-своему передавал нерв времени.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Декаданс: настроение упадка и эстетизация кризиса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декадента в литературе и культуре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Художник-одиночка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Декадентский герой отстранён от общества и живёт в мире собственных переживаний. Его одиночество становится не слабостью, а формой самоощущения и избранности.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и визуальный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появляются ночь, туман, маска, сон и зеркало. Визуально это поддерживают тёмные тона, декоративность и образ хрупкой, обречённой красоты.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59220"/>
            <a:ext cx="5426700" cy="2178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Декаданс, модернизм и авангард: различия в художественных установках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задачи литературы: от переживания кризиса к обновлению формы и радикальному эксперименту.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эпоха, тем активнее литература уходит от подражания реальности к формальному поиску и переустройству художественного языка.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обзор рубежа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47238"/>
            <a:ext cx="238229" cy="2117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34002"/>
            <a:ext cx="238229" cy="2382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как поиск новых способов видеть мир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ставит в центр не внешнее событие, а движение сознания, память, ассоциации и личное переживание, через которые мир раскрывается глубже.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подтекст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модернистском тексте часто не сообщается прямо, а возникает через образ, намёк и многослойный подтекст, который требует вдумчивого чтения.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получают ритм, звукопись и интонация. Стихотворение воспринимается не только глазами, но и слухом, как сложная словесная мелодия.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композиция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Модернисты отказываются от простой линейности. Фрагменты, повторы и ассоциативные переходы помогают передать многозначность мира и внутреннюю логику текста.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стремится к собственному художественному коду. Поэтому модернизм объединяет разные течения, но сохраняет общую установку на новизну и точность выражения.
</a:t>
            </a:r>
            <a:endParaRPr lang="en-US" sz="9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художественных сдвигов 1890–1920-х годов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меняется не только стиль, но и само представление о том, что может быть литературой.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развития идёт от кризисного настроения к всё более смелому формальному эксперименту и закреплению новых художественных норм.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и европейской литературы рубежа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считали, что видимая реальность лишь указывает на более глубокий, скрытый смысл, который нельзя исчерпать прямым описанием.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ведущая форма раннего модернизма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поэтика строится на многозначном образе, мифологических ассоциациях, религиозно-философских мотивах и особой музыкальности стиха.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литературы символизм связан с именами Блока, Белого, Брюсова и Вячеслава Иванова, которые по-разному развивали эту эстетику.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темы символизма — тайна бытия, судьба личности, ожидание преображения и тревожный образ города, где ощущается напряжение эпохи.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возник как ответ на туманность символизма и предложил более точный, собранный взгляд на мир, где важны конкретная деталь и ясный образ.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Гумилёв, Анна Ахматова и Осип Мандельштам подчёркивали ценность точного слова, строгой композиции и внутренней дисциплины стихотворной 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особенно внимательно относились к культурной памяти: античность, европейская традиция и мастерство поэта становились для них источником силы и меры.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ясность, предметность, культурная память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авангард: радикальный разрыв с привычной формой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1910-х годов стремился перестроить само художественное мышление: слово, ритм и визуальный облик текста становились полем смелого эксперимента.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Маяковского, Хлебникова и Крученых новая поэзия связана с заумью, плакатностью и резкой интонацией, а искусство — с эпохой города, техники и перемен.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модернизм переходит в авангард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художественного развития литературы рубежа XIX–XX веков: от кризиса реализма к формированию искусства как самостоятельной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литературные манифесты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«Пощёчина общественному вкусу» публично бросил вызов классике и заявил право нового искусства на резкое обновление слова и формы.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1912–1913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и Крученых расширяют границы поэтического языка: «заумь», словотворчество и звуковой эксперимент становятся частью программы футуризма.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1913–1914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соединяет плакатную интонацию, городской ритм и социальную энергию, превращая стихотворение в громкое публичное высказывание.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Футуристические манифесты работают как художественный жест и культурный скандал, закрепляя образ авангарда как искусства конфликта и новизны.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трёх направлений: темы и приёмы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условно отражает не «силу» направлений, а степень их формального новаторства и разрыва с привычным читательским ожиданием.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Декаданс задаёт настроение кризиса, модернизм углубляет смысл и психологию, авангард доводит эксперимент до перестройки самого языка.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материалам темы «Эволюция: декаданс — модернизм — авангард»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рубежа веков усиливается интерес не к точному копированию мира, а к его условному преобразованию: линия, цвет и плоскость начинают работать как самостоятельные носители смысла.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перенимает этот принцип и всё внимательнее строит композицию, ритм и повторы; текст становится не только рассказом, но и продуманной художественной конструкцией.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 модернистов возрастает роль формы: детали, паузы, визуальная организация строки и звуковая ткань стиха помогают передать то, что нельзя выразить прямым описанием.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образа к конструкции: живопись и литература эпохи модернизма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27499"/>
            <a:ext cx="234000" cy="2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искусств: поэзия, театр, музыка и сцена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и модернисты стремились к звучанию стиха, где ритм, повтор и интонация создают смысл не слабее, чем сюжет или образ.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Сценические эксперименты начала XX века усилили условность жеста, паузы и движения, а спектакль стал пространством художественного поиска.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активно сближалась с визуальным искусством: цвет, линия и композиция воспринимались как способы передать настроение и идею.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и авангарде текст начал жить как зрелище: расположение строк, шрифт и графика стали частью художественного замысла.
</a:t>
            </a:r>
            <a:endParaRPr lang="en-US" sz="11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и их вклад в литературу рубежа веков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авторы и течения по-своему обновляли поэзию и прозу, сохраняя общую установку на художественный поиск.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имён и направлений показывает общий переход от символистской многозначности к акмеистской точности и футуристическому языковому эксперименту.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литературе рубежа XIX–XX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современники воспринимали модернизм как трудный и «непонятный»; привычный читатель ждал ясного сюжета, а получал сложную символику, намёки и разрыв с реалистической нормой.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на новые литературные течения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вызывал ещё более резкую реакцию: его обвиняли в разрушении вкуса, отказе от красоты и намеренном эпатаже, рассчитанном на публичный спор.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именно эти течения расширили представление о том, что литература может работать не только с сюжетом, но и с языком, звуком, ритмом, графикой и композицией.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новаторство подготовило культуру XX века: от типографики и рекламы до театра, кино и визуальных практик, где слово стало частью более широкого художественного пространства.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декаданса, модернизма и авангарда на культуру XX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заметное наследие связано с поэзией, оформлением книги и визуальной культурой, где литературный опыт напрямую повлиял на форму художественного сообщения.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Декаданс изменил образ героя, модернизм усилил психологическую и символическую глубину, а авангард расширил язык новых медиа и зрелищных искусств.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материалам темы и обобщение культурных влияний конца XIX — первой трети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промежуток показывает, как быстро художественный кризис может превратиться в источник новых форм, языков и способов видеть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лет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за этот срок литература прошла путь от кризисного настроения к радикальному художественному обновлению.
</a:t>
            </a:r>
            <a:endParaRPr lang="en-US" sz="2234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рамки темы: 1890-е — 1920-е годы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Декаданс выразил усталость эпохи, модернизм превратил тревогу в поиск смысла, а авангард довёл эксперимент до разрыва с традицией. Вместе они расширили возможности литературы XX века.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художественный кризис стал импульсом обновления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2026-05-20T00:47:22Z</dcterms:created>
  <dcterms:modified xsi:type="dcterms:W3CDTF">2026-05-20T00:47:22Z</dcterms:modified>
</cp:coreProperties>
</file>