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«Балло» — слово про танец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из Италии сразу зовёт в ритм, музыку и движение.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ballo пришло к нам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пришло из итальянского языка, где музыка и движение часто идут рядом. Его удобно запомнить через шаги, хлопки и простой ритм — так слово сразу становится живым и понятным.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смыслы слова ballo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под музыку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связано с тем, как тело двигается в такт мелодии. Это не просто звук, а маленькое слово, которое сразу напоминает о шагах, поворотах и танцевальном настроении.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ballo, представляется весёлая музыка и улыбка. Слово передаёт лёгкость, будто ноги сами хотят двигаться, а праздник уже начался, даже если он пока только в воображении.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мелодией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увидеть, что танец не существует отдельно от музыки. Мелодия подсказывает темп, а ballo напоминает о том, что движение может идти вместе со звуком.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часто связано с весёлым событием, где людям хочется двигаться вместе. Такое слово легко представить на уроке музыки, в хороводе или на маленьком школьном празднике.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и выглядит это слово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слова похоже на «балло»: оно мягкое, плавное и легко повторяется вслух. В нём слышится спокойный ритм, который словно сам подсказывает, как двигаться под музыку.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ребёнок, который улыбается, делает простой шаг и слегка качается в такт мелодии. Такое изображение помогает быстро почувствовать смысл слова без длинных объяснений.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и школьный урок музыки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ballo удобно связывать с песнями и ритмом. Когда мелодия меняется, слово помогает назвать движение: шаг, поворот, хлопок или лёгкий танцевальный жест.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хорошо подходит для игр, где нужно двигаться вместе с классом. Дети быстро понимают смысл, потому что слово связано с тем, что они уже умеют делать на уроке.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особенно полезно рядом с хороводом и простыми музыкальными заданиями. В таких занятиях иностранное слово становится понятным через действие, а не только через перевод.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слова по соседним словам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меняется в зависимости от слов рядом: музыка подсказывает движение, а объяснение — перевод.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Слова-родственники в теме танца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ballare означает «танцевать» и помогает понять, что ballo связано с движением. Оба слова звучат родственно и часто встречаются в темах о музыке и празднике.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danza переводится как «танец». Оно называет само действие как искусство или игру движений, поэтому рядом с ballo создаёт очень понятную и красивую языковую пару.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по-итальянски — musica. Это слово часто появляется вместе с танцем, потому что без мелодии ballo трудно представить: ритм подсказывает шаги и делает движение живым.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эти слова встречаются вместе, они собирают одну общую картину: звучит музыка, люди двигаются, а настроение становится праздничным. Запомнить такую группу слов особенно легко.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без длинных слов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шагов и улыбок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встают в круг, и каждому хочется сделать маленький шаг вперёд. Руки двигаются мягко, лица улыбаются, а музыка ведёт всех вместе. В такой сцене слово ballo сразу оживает и становится понятным даже без длинного объяснения.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подсказывает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весёлая мелодия, и один ребёнок делает поворот, другой хлопает в ладоши, а третий повторяет шаг. Ballo здесь похоже на невидимую подсказку. Оно показывает, что танец может говорить через ритм, позу и радостное движение.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одном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небольшом школьном празднике кто-то надевает яркий костюм, кто-то берёт партнёра за руку, а кто-то просто начинает двигаться в такт. Слово ballo подходит к такой картине очень точно, потому что в нём слышится и музыка, и весёлый хоровод.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слово легко запомнить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короткое, поэтому его легко произнести и не перепутать. Когда слово звучит вслух несколько раз, оно быстро остаётся в памяти, как маленький музыкальный мотив.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слова есть ритм, похожий на шаги и хлопки. Если добавить движение руками или простой поворот, смысл запоминается ещё быстрее и становится почти осязаемым.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и весёлый образ: танец, улыбка, музыка. Чем ярче картинка в голове, тем легче вспомнить слово ballo на следующем уроке без подсказки.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со словом ballo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nella musica можно понять как «танцую под музыку». В этой фразе слово сразу соединяет звук и движение, поэтому смысл становится очень живым и наглядным.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ballo allegro означает «весёлый танец». Здесь ballo показывает не просто движение, а радостное, лёгкое настроение, которое хочется повторить ещё раз.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Andiamo al ballo переводится как «идём на танец» или «идём на бал». Такая короткая фраза помогает увидеть, что одно слово может звучать по-разному в разных ситуациях.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слово ballo встречается чаще всего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ballo особенно понятно там, где звучат музыка, шаги и праздничный ритм.
</a:t>
            </a:r>
            <a:endParaRPr lang="en-US" sz="1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и карнавал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карнавале слово ballo звучит особенно ярко, потому что вокруг сразу есть музыка, костюмы, маски и движение. Всё это помогает легко представить весёлый танец.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Карнавальная сцена делает значение слова понятным даже без длинного объяснения. Здесь ballo связано с праздником, смехом и радостью, которую видно в каждом шаге и повороте.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смысл слова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соседние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ballo становится яснее, если посмотреть, какие слова стоят рядом. Контекст подсказывает, о чём идёт речь.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музыка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музыка, сцена, танец или карнавал, слово связано с движением и весёлым действием.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перевод или объяснение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дано пояснение, ballo можно понять как «танцую» или как слово, связанное с танцем.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два близких смысла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ballo может обозначать действие, когда кто-то танцует, и в то же время напоминать о самом танце. Оба смысла очень близки и помогают друг другу.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языках так бывает часто: короткое слово меняет оттенок в зависимости от соседних слов. Поэтому важно читать не только само слово, но и всю фразу вокруг него.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звучат музыка, праздник, сцена или весёлый круг, значение почти всегда связано с танцем. Контекст работает как маленькая подсказка для внимательного читателя.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несколько примеров, слово запоминается легче. Ballo удобно сравнивать, произносить вслух и связывать с движением, чтобы смысл стал совсем ясным.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почувствовать слово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в такт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музыку, делает хлопок и сразу улыбается. Так слово ballo связывается с ритмом, движением и лёгким весёлым настроением. Один простой жест уже помогает понять смысл.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мелодия, ребёнок шагает вперёд, потом поворачивается и повторяет движение. В этот момент ballo становится живым словом, которое будто само подсказывает танец.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запоминается новое слово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ballo легче удержать в памяти, если соединить слух, речь, движение и короткий повтор.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8638" y="1773923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19" y="3545848"/>
            <a:ext cx="137813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73418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музыкой, пением и игрой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легко запоминается, когда рядом звучит мелодия. Музыкальный ритм помогает услышать слово как часть движения и почувствовать его весёлый характер.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пения слово звучит особенно мягко и понятно. Повторение в песенке делает ballo знакомым, почти как припев, который хочется сказать ещё раз.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повороты и хлопки превращают слово в действие. Ребёнок не просто слышит ballo, а сразу показывает его телом, и это очень помогает памяти.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слово появляется без скуки и длинных объяснений. Оно соединяется с хороводом, дружной улыбкой и радостью группы, поэтому запоминается почти незаметно.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 и настроение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и плавное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ballo слышится мягкое и плавное звучание, поэтому его приятно повторять вслух. Оно не спотыкается, а будто катится в ритме музыки.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помогает почувствовать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сразу вызывает лёгкое, весёлое настроение. Слово будто подталкивает сделать шаг, улыбнуться и представить простой танец под музыку.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ballo показывает, что язык может передавать движение, а не только называние предметов. В одном коротком слове уже слышится шаг, ритм и танец.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связано с музыкой, его смысл становится живым и понятным без лишних объяснений. Ребёнок легко запоминает его через слух, жест и улыбку.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увидеть, что иностранные слова можно учить не только глазами, но и всем телом. Так обучение становится похожим на маленький праздник.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напоминает: если слово звучит весело, его легче понять и повторить. Именно поэтому танец, ритм и речь в этой теме идут рядом.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слове ballo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Ballo связано с танцем, музыкой и движением под ритм. Это короткое и мягкое слово легко запоминается, потому что звучит так же живо и радостно, как сам танец.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2026-05-24T18:42:31Z</dcterms:created>
  <dcterms:modified xsi:type="dcterms:W3CDTF">2026-05-24T18:42:31Z</dcterms:modified>
</cp:coreProperties>
</file>