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залог: когда важно действие, а не тот, кто его делает.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английском языке: Past, Present, Future Simple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пассивный залог, нужно знать формы to be, третью форму глагола и простые времена. Эти правила помогают читать школьные тексты, объявления и короткие сообщения без лишних трудностей.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началом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пассивный залог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залог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активном предложении подлежащее само выполняет действие. Например, teacher explains the rule: именно учитель объясняет правило, и он стоит в центре внимания.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пассивном предложении подлежащее получает действие. Важно не кто действует, а что происходит с предметом или событием: The rule is explained.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может не называться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человек, который сделал действие, не важен, его можно не указывать. Тогда предложение звучит короче и нейтральнее: The rule is explained in class.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пассив особенно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помогает выделить результат, предмет или событие. Поэтому он часто встречается в учебных текстах, правилах, новостях и коротких сообщениях.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пассивного залога в трёх временах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основные формы пассива в Past, Present и Future Simple, а также способ строить вопросы и отрицания.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временах меняется только форма to be, а смысловой глагол остаётся в третьей форме.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Past, Present и Future Simple Passive.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Passive: действие в прошлом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was/were + V3 сообщает, что действие уже произошло и завершилось. Важно не само действие, а его результат, который относится к прошлому моменту.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это звучит так: The book was opened yesterday. The pictures were drawn last week. Оба предложения сразу показывают завершённое действие в прошлом.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 yesterday, last week, last year, in 2020. Они подсказывают, что нужно именно прошедшее пассивное время, а не другая форма.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для рассказа о событиях, где важен итог: The classroom was cleaned after the lesson. Здесь главное не кто убирал, а что класс уже чистый.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времени для Past Simple Passive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маркеры часто встречаются в заданиях и помогают быстро заметить прошедшее пассивное действие без долгого разбора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слова из прошлого, чаще всего нужна форма was/were + V3.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маркеры времени в грамматике английского языка; дата не требуется.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Passive: вопрос и отрицание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прошедшем пассиве обычно начинается с was или were. Сразу после вспомогательного глагола ставится подлежащее: Was the homework checked?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во множественном числе, используется were. Например: Were the photos taken at school? Такая форма показывает, что действие относится к прошлому.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к was или were добавляют not: The homework was not checked. The photos were not taken at school. Смысл остаётся тем же, меняется только утверждение.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by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by используется только тогда, когда важно назвать исполнителя. Например: The poster was made by our class. Если исполнитель не важен, by можно не ставить.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Passive: правила и привычные действия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am/is/are + V3 показывает регулярные действия, правила и общие факты. Она помогает говорить нейтрально и сосредоточиться на самом действии, а не на человеке.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и учебных текстах это выглядит так: English is spoken in many countries. Homework is checked every Friday. The library is closed on Sundays.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частоты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 often, usually, every day, always. Эти маркеры подсказывают, что речь идёт о привычном действии, которое повторяется постоянно.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особенно удобен для правил, расписаний и объявлений. Такие предложения звучат коротко, ясно и подходят для официальных или учебных сообщений.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Passive: формы am, is, are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меняется только форма to be, а смысловой глагол остаётся в третьей форме.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Present Simple Passive.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 — правильная форма to be; ошибки чаще всего появляются именно в ней, а не в V3.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в школьной жизни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classroom is cleaned every day. Такое предложение часто встречается в школьных правилах и помогает описать постоянный порядок без лишних подробностей.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книг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books are returned to the library. Эта форма удобно звучит в объявлении или инструкции, когда важно показать, что действие происходит регулярно.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bell is rung at 8:30. Здесь пассивная форма делает сообщение коротким и официальным, как в расписании или на школьном стенде.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 и коротких объявлениях пассив помогает говорить нейтрально. Внимание сосредоточено на действии, поэтому текст легко читать и запоминать.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905" y="723075"/>
            <a:ext cx="4213289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 образуется с помощью will be и третьей формы глагола. Она показывает, что действие произойдёт позже и будет направлено на предмет, человека или событие.
</a:t>
            </a:r>
            <a:endParaRPr lang="en-US" sz="829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эта форма звучит естественно: The medals will be given tomorrow, The project will be finished next week. В центре внимания находится результат, а не исполнитель.
</a:t>
            </a:r>
            <a:endParaRPr lang="en-US" sz="854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будущий пассив легко узнать по словам tomorrow, next week, soon, next month. Они помогают понять, что событие ожидается или уже запланировано на будущее.
</a:t>
            </a:r>
            <a:endParaRPr lang="en-US" sz="90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 подходит для объявлений, планов и официальных сообщений. Такая форма делает фразу нейтральной и краткой, поэтому её часто выбирают в учебных и информационных текстах.
</a:t>
            </a:r>
            <a:endParaRPr lang="en-US" sz="81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Passive: действие в будущем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пассивное предложение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определяем время, выбираем форму to be, ставим глагол в V3 и при необходимости добавляем исполнителя.
</a:t>
            </a:r>
            <a:endParaRPr lang="en-US" sz="9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времен пассивного залога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строятся по одному принципу: меняется только форма to be, а смысловой глагол остаётся в V3. Примеры помогают увидеть это особенно наглядно.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временами определяется формой to be и маркером времени, поэтому схему удобно запоминать как три одинаковых модели с разными опорами.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урока английского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пассивный залог выбирают чаще всего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нужен, когда не знают, кто именно сделал действие, или когда этот человек не важен. Тогда внимание сосредоточено на самом событии, а не на действующем лице.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правилах, расписаниях и объявлениях пассив звучит коротко и нейтрально. Он помогает сообщить факт без лишних слов и часто встречается в школьной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учебный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и учебных текстах пассив удобен, потому что описывает процесс и результат. Такая форма делает текст более объективным и понятным для читателя.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важнее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главное — что было сделано, пассив подходит лучше всего. Например, The task was done, The letter is sent, The room will be decorated: в центре остаётся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залог: сравнение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смысловой акцент в предложении: от исполнителя действия к объекту, который это действие получает.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активном залоге важен исполнитель, а в пассивном — объект действия и его результат. Поэтому формы to be и V3 меняют смысловой фокус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забыть форму to be. Неправильно: The cake eaten. Правильно: The cake is eaten. Без to be пассивная форма просто не получится.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третья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проверять V3. Нельзя писать: The letter was write. Правильно: The letter was written. Смысловой глагол всегда должен стоять в третьей форме.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was и were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to be зависит от подлежащего. Неправильно: The books was read. Правильно: The books were read. Множественное число требует were.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by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by нужно только тогда, когда исполнитель действительно важен. Если он уже понятен или не нужен, лучше не добавлять его, чтобы предложение оставалось естественным.
</a:t>
            </a:r>
            <a:endParaRPr lang="en-US" sz="10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время пассивного предложения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узнать нужную форму по слову to be, затем проверить V3 и подсказки времени.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и пассивные формы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помогают быстро выбрать форму пассива без долгого разбора предложения. Если запомнить типичные маркеры, время часто определяется почти сразу.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устойчивые подсказки, поэтому распознавание пассива становится проще: достаточно заметить сигнал времени и проверить форму to be.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маркеров времени по материалам урока английского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основных форм пассива рассматривается в разделе: прошлое, настоящее и будущее. Все они помогают быстро строить нейтральные предложения о действии и результате.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пассивного залога нужно запомнить на этой теме.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Past, Present и Future Simple строится по одной схеме: меняется форма to be, а смысловой глагол остаётся в V3. Это помогает читать школьные тексты и понимать, что произошло с предметом или событием.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2026-05-30T11:00:33Z</dcterms:created>
  <dcterms:modified xsi:type="dcterms:W3CDTF">2026-05-30T11:00:33Z</dcterms:modified>
</cp:coreProperties>
</file>