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экологии: вызовы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— гармония природы и влияние человека на её устойчивость.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путь человечества: начало и развитие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промышленной революцией начались масштабные изменения природных систем. В XX веке общества осознали важность охраны природы, что обусловило появление первых экологических движений и международных договоров.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Воздух: жизненно важный газовый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включает около 21% кислорода, необходимого для дыхания всех живых существ. Он защищает Землю и участвует в регулировании климата, обеспечивая условия для жизни.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71% поверхности и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планеты и участвует в круговороте, поддерживая экосистемы и сельское хозяйство. Её качество напрямую влияет на здоровье человека и биосферу.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фундамент для растительной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тысячелетиями, являясь источником питательных веществ для растений. Её деградация угрожает продовольственной безопасности и балансу природных систем.
</a:t>
            </a:r>
            <a:endParaRPr lang="en-US" sz="128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составляющие окружающей среды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для экосистем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видов обеспечивает устойчивое функционирование экосистем и их способность адаптироваться к изменениям.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поддерживает здоровье популяций и способствует развитию новых полезных свойств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ООН, потеря более миллиона видов угрожает балансам пищевых цепей и ограничивает возможности для научных исследований.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2" y="1597024"/>
            <a:ext cx="1901073" cy="2019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892" y="1597024"/>
            <a:ext cx="1901073" cy="20193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672" y="1597024"/>
            <a:ext cx="1901073" cy="20193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972" y="1597024"/>
            <a:ext cx="1901073" cy="201939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57213" y="3703345"/>
            <a:ext cx="1922324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газ: главный парниковый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CO2 возникают преимущественно от промышленности и транспорта, усиливая эффект глобального потепления и изменяя климатические условия.
</a:t>
            </a:r>
            <a:endParaRPr lang="en-US" sz="921" dirty="0"/>
          </a:p>
        </p:txBody>
      </p:sp>
      <p:sp>
        <p:nvSpPr>
          <p:cNvPr id="14" name="Text 1"/>
          <p:cNvSpPr txBox="1"/>
          <p:nvPr/>
        </p:nvSpPr>
        <p:spPr>
          <a:xfrm>
            <a:off x="2593492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отходы: долговечность и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распадается сотни лет, накапливаясь в среде и оказывая негативное воздействие на флору и фауну, а также загрязняя пищевые цепи.
</a:t>
            </a:r>
            <a:endParaRPr lang="en-US" sz="981" dirty="0"/>
          </a:p>
        </p:txBody>
      </p:sp>
      <p:sp>
        <p:nvSpPr>
          <p:cNvPr id="15" name="Text 2"/>
          <p:cNvSpPr txBox="1"/>
          <p:nvPr/>
        </p:nvSpPr>
        <p:spPr>
          <a:xfrm>
            <a:off x="4629771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металлы: вред для экологии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такие как свинец и ртуть, попадают в почву и воду с промышленных предприятий, вызывая серьёзные биологические и медицинские проблемы.
</a:t>
            </a:r>
            <a:endParaRPr lang="en-US" sz="951" dirty="0"/>
          </a:p>
        </p:txBody>
      </p:sp>
      <p:sp>
        <p:nvSpPr>
          <p:cNvPr id="16" name="Text 3"/>
          <p:cNvSpPr txBox="1"/>
          <p:nvPr/>
        </p:nvSpPr>
        <p:spPr>
          <a:xfrm>
            <a:off x="6666050" y="3703343"/>
            <a:ext cx="1922325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 и микропластик в воде и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приводит к эвтрофикации водных объектов, микропластик же загрязняет ресурсы, проникая в экосистемы и организмы, включая человека.
</a:t>
            </a:r>
            <a:endParaRPr lang="en-US" sz="882" dirty="0"/>
          </a:p>
        </p:txBody>
      </p:sp>
      <p:sp>
        <p:nvSpPr>
          <p:cNvPr id="17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endParaRPr lang="en-US" sz="2700" dirty="0"/>
          </a:p>
        </p:txBody>
      </p:sp>
      <p:sp>
        <p:nvSpPr>
          <p:cNvPr id="18" name="Text 5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55846"/>
            <a:ext cx="4176900" cy="2414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загрязнения среди регионов мира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ключевых загрязнителей и качества воздуха по основным регионам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характеризуется наибольшим числом городов с загрязнённым воздухом, при этом Северная Америка лидирует по выбросам CO2 и объёмам отходов.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1,2°C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средней глобальной температуры за последние 140 лет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НАСА,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рост температуры вызывает усиление таяния ледников и повышение уровня мирового океана, угрожая прибрежным экосистемам и биоразнообразию.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выбросов CO2 в мире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ускорился в период индустриализации развивающихся стран и активного экономического роста Азии.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стабилизации связаны с экономическими кризисами и глобальными событиями, влияющими на производство и потребление.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загрязнённого воздуха на здоровье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PM2.5 существенно повышают риск развития рака лёгких и хронических заболеваний дыхательной системы, оказывая негативное влияние на здоровье.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дети и пожилые люди, так как их иммунная система менее способна противостоять вредным загрязнителям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загрязнения океанов пластиком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в океан попадает от 8 до 10 миллионов тонн пластика, загрязняя морскую среду и угрожая обитателям морских экосистем.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микропластика на 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накапливается в организмах птиц и рыбы, попадая в пищевую цепь и оказывая негативные последствия для здоровья человека и животных.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пластикового загрязнения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Утеря лесов и деградация почв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массовых обезлесений в тропических регионах, что положило начало масштабной потере лесных массивов и нарушению природных экосистем.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Интенсификация процессов деградации почв, вызванная эрозией и засолением, ведёт к снижению плодородия и урожайности в аграрных районах.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утраченных лесов достигла 420 млн гектаров, что значительно усилило углеродный след и ухудшило климатические условия.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проблемы: транспорт и мусор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 городах остаётся ключевым источником выбросов CO2, составляя около 25% всех парниковых газов. Увеличение числа автомобилей усиливает проблемы загрязнения и ухудшает качество жизни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мировой объём твёрдых бытовых отходов превысил 2 миллиарда тонн. Значительная часть мусора не перерабатывается, что приводит к накоплению свалок и ухудшению экологической обстановки.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ограниченный ресурс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2,2 миллиарда человек не имеют доступа к безопасной питьевой воде, что создаёт угрозу здоровью и развитию во многих регионах мира.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загрязняют водоёмы, ухудшая качество воды и нарушая экосистемы рек и озёр, что негативно сказывается на биоразнообразии.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воды в сельском хозяйстве сокращает её доступность для населения и природных экосистем, усугубляя проблему дефицита.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учащающиеся засухи снижают уровень водных ресурсов, увеличивая конкуренцию за доступ к воде и угрожая продовольственной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возобновляемых источников в мировой энергетике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способствует снижению затрат на возобновляемую энергетику и расширению её применения в энергетическом балансе.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возобновляемых источников свидетельствует о глобальном переходе к более экологичным формам производства энергии, снижая зависимость от ископаемых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МЭА, 2022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Озоновые дыры и их влияние на биосферу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хлорфторуглеродов вызвало разрушение озонового слоя, особенно над Антарктидой, где размер «озоновой дыры» достигал 24 миллионов квадратных километров.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озона приводит к усилению ультрафиолетового излучения, что увеличивает риск рака кожи у человека и негативно сказывается на растениях и морских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Чернобыль, Минойматская болезнь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1956–1968 гг.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Минойматская болезнь в Японии, вызванная выбросами ртути, привела к серьёзным отравлениям и гибели более 2250 человек.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стала крупнейшей техногенной радиационной катастрофой, затронувшей территорию нескольких стран и вызвавшей масштабную эвакуацию.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1990–2000-е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катастроф изучаются, что стимулирует улучшение норм безопасности и технологии контроля загрязнений.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этих катастроф повлиял на международное экологическое законодательство и повышение ответственности за охрану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обращения пластика: от производства до утилизации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энергозатрат и потерь пластика на каждом этапе обращения (UNEP, 2022)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экологическое сотрудничество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 глобальные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ставит цель ограничить глобальное потепление ниже 2°C относительно доиндустриального уровня, стимулируя страны к снижению выбросов парниковых газов.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 и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Гринпис, WWF и национальные организации координируют экологические инициативы по всему миру. Россия участвует в 27 международных соглашениях, включая меры по защите лесов и переход к экологичным источникам энергии.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516" y="3141338"/>
            <a:ext cx="548775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практики для защиты окружающей среды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позволяет перерабатывать ценные материалы, сокращая количество отходов на свалках и снижая загрязнение природных территорий.
</a:t>
            </a:r>
            <a:endParaRPr lang="en-US" sz="139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энергетических ресурсов снижает выбросы парниковых газов и способствует устойчивому развитию городов и сельских районов.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многоразовых сумок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пластиковых пакетов уменьшает образование пластиковой нагрузки на окружающую среду и способствует сохранению природных ресурсов.
</a:t>
            </a:r>
            <a:endParaRPr lang="en-US" sz="131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альтернативного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общественного транспорта, велосипеда или пеших прогулок уменьшает количество автомобилей на дорогах и снижает уровень загрязнения воздуха.
</a:t>
            </a:r>
            <a:endParaRPr lang="en-US" sz="13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сегодня: экологическая ответственность и инновации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интеграции экологических знаний в повседневную жизнь, повышение сознательности и применение инноваций для сохранения планеты ради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2026-05-07T20:03:58Z</dcterms:created>
  <dcterms:modified xsi:type="dcterms:W3CDTF">2026-05-07T20:03:58Z</dcterms:modified>
</cp:coreProperties>
</file>