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Лермонтов: жизнь, творчество, судьба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Короткая, яркая жизнь поэта, прозаика и офицера.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Россия его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в эпоху строгого контроля, цензуры и недоверия к свободной мысли. Эти условия усилили в его взглядах интерес к свободе, долгу и судьбе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Москве и Тарханах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родился в Москве 15 октября 1814 года, но ранние годы провёл в Тарханах. Там он рос под заботой бабушки Елизаветы Алексеевны Арсеньевой.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матери и трудные отношения с отцом рано принесли ему чувство утраты. Позже эти переживания стали важной основой его лирики и образа одинокого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воспитание и первые впечатления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дала Лермонтову домашнее образование: он изучал языки, читал, занимался музыкой и рисованием. Это развивало память, вкус и дисциплину.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первых литературных впечатлений особенно важны Пушкин, Байрон и Гёте. Их книги пробуждали интерес к сильным чувствам, свободе и внутреннему выбору человека.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здоровье, замкнутая обстановка и разлука с отцом рано научили его наблюдать людей внимательнее. Так формировались независимость и интерес к внутреннему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ранней биографии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быстро менялись места учёбы, службы и судьба поэта.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поэта была короткой, но события следовали одно за другим очень быстро и резко.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Ю. Лермонтове; основные даты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Московском университетском пансионе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литературу, историю, языки, риторику и рисование. Уже тогда писал стихи, поэмы и первые прозаические наброски.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1828–1832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Начитанность и самостоятельность суждений сделали его заметной фигурой. Учёба укрепила литературные интересы и умение точно выражать мысль.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учёбы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поступил в Московский университетский благородный пансион, где получил серьёзную гуманитарную подготовку и быстро выделился среди сверстников.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 и разочарование в учебе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 году Лермонтов поступил в Московский университет, надеясь найти среду для развития. Однако формальность занятий и внутреннее несогласие быстро вызвали разочарование.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чувствовал себя частью университетской жизни и всё сильнее тянулся к самостоятельности. Это усилило его интерес к теме одиночества и независимого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военная служба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Лермонтов учился в Школе гвардейских подпрапорщиков и кавалерийских юнкеров. Здесь он познакомился с жёсткой дисциплиной и военным порядком.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юнкеров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дала ему точное знание дисциплины, опасности и привычек офицерского общества. Этот опыт позже стал важной частью его произведений.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службы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находясь в армии, Лермонтов внимательно наблюдал людей и нравы. Это помогло ему создавать правдивые, острые и психологически точные образы.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взгляд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1834 году он получил чин корнета лейб-гвардии Гусарского полка. Служба приблизила его к реальной армейской жизни и офицерскому быту.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Офицерский чин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истоки и влияние на творчество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стал для Лермонтова примером того, как можно соединять любовь к России, интерес к истории и внимание к личности человека.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Шиллер и русские романтики усилили интерес к сильным чувствам, свободе, природе и нравственному выбору, который не всегда бывает простым.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подсказал ему образ гордого, одинокого героя, который не мирится с обыденностью и постоянно вступает в внутренний спор с собой.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произведениях Лермонтова часто сталкиваются мечта и реальность, свобода и ограничения общества. Именно этот конфликт делает его героев особенно живыми.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 цифрах и фактах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литературные сведения о М. Ю. Лермонтове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показывают, насколько много он успел создать за очень короткую жизнь.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Лермонтова пришлись на юные годы, поэтому его наследие особенно удивляет своей зрелостью.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 и литературная слава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было написано в 1837 году сразу после гибели Пушкина и стало не просто откликом на событие, а смелым общественным высказыванием молодого поэта.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быстро разошёлся в списках, вызвал широкий отклик и сделал Лермонтова известным по всей России; одновременно он привёл к первой ссылке на Кавказ.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события Кавказ превратился для поэта в место наблюдений, переживаний и сильного творческого вдохновения.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Ю. Лермонтове
</a:t>
            </a:r>
            <a:endParaRPr lang="en-US" sz="113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первой кавказской ссылки Лермонтова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события Кавказ превратился для поэта в место наблюдений, переживаний и сильного творческого вдохновения.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
</a:t>
            </a:r>
            <a:endParaRPr lang="en-US" sz="9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75" y="1864347"/>
            <a:ext cx="279600" cy="248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1469" y="1848813"/>
            <a:ext cx="279600" cy="27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4463" y="1876773"/>
            <a:ext cx="279600" cy="2236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93325" y="3406763"/>
            <a:ext cx="270863" cy="279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41950" y="3406763"/>
            <a:ext cx="279600" cy="2796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Лермонтова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передаёт чувство одиночества и внутреннего поиска: одинокий парус становится образом человека, который не находит покоя и ясной цели.
</a:t>
            </a:r>
            <a:endParaRPr lang="en-US" sz="1000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19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рассказывает о стремлении к свободе и родной земле. Герой выбирает краткую, но яркую жизнь, не принимая смирения и духовной несвободы.
</a:t>
            </a:r>
            <a:endParaRPr lang="en-US" sz="1000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«Мцыри»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13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соединены романтическая фантазия и размышления о добре, зле и невозможности счастья. Образ Демона показывает трагедию гордого одиночки.
</a:t>
            </a:r>
            <a:endParaRPr lang="en-US" sz="1000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«Демон»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6" y="378916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раскрывает сложный характер Печорина и показывает, как человек может быть сильным, умным и при этом глубоко несчастным внутри.
</a:t>
            </a:r>
            <a:endParaRPr lang="en-US" sz="1000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78916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«Родина», «Тучи», «Пророк» и «Выхожу один я на дорогу…» помогают увидеть Лермонтова как поэта размышления, тревоги и духовной силы.
</a:t>
            </a:r>
            <a:endParaRPr lang="en-US" sz="1000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о родине и судьбе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9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повестей в романе «Герой нашего времени»
</a:t>
            </a:r>
            <a:endParaRPr lang="en-US" sz="249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показывает героя через разные взгляды, ситуации и вопросы о характере, судьбе и свободе воли.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Лермонтова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отличался острым умом и наблюдательностью: он быстро замечал фальшь, точно подбирал слова и умел видеть в людях скрытые противоречия.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гордость и резкость часто мешали в общении, но именно они делали его непохожим на многих современников и помогали отстаивать собственное мнение.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внешней твёрдости он был очень ранимым и требовательным к себе; это особенно заметно в письмах, лирике и в образах его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ссылка и служба на Кавказе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 году Лермонтова вновь отправили на Кавказ после дуэли с Эрнестом де Барантом. Для поэта это стало не только наказанием, но и новым жизненным опытом.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участвовал в походах, видел армейский быт и опасность границы империи. Эти впечатления сделали поздние стихи более суровыми, напряжёнными и зрелыми.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месяцы жизни в Пятигорске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46300" y="11615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находится в Пятигорске на лечении, ждёт нового назначения, много общается и продолжает писать.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6300" y="8678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1841 года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946300" y="24611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конфликта с Николаем Мартыновым приводит к дуэли 15 июля, которая становится роковой.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46300" y="21674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1841 года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946300" y="37607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погиб в 26 лет, и его смерть сразу была воспринята как тяжёлая утрата для русской литературы.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946300" y="34670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дуэли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мотивы поэзии Лермонтова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М. Ю. Лермонтова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связаны между собой и почти всегда звучат одновременно, создавая напряжённый и очень личный мир лермонтовской поэзии.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значимость тем показывает: у Лермонтова нет случайных мотивов, каждый помогает раскрыть характер героя и его духовный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Лермонтове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похоронен в Тарханах, где сегодня действует музей-заповедник. Это место помогает увидеть мир его детства и почувствовать связь с поэтом.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именем названы улицы, школы, библиотеки и даже город Лермонтов в Ставропольском крае. Такие названия напоминают, насколько он важен для страны.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Лермонтова изучают в школе, потому что они помогают говорить о свободе, чести, характере и ответственности за свои поступки.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поэта стала частью культурной памяти России: она соединяет личную судьбу, историю страны и вечный интерес читателей к его книгам.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Лермонтов остаётся важным сегодня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жизнь Лермонтова не помешала ему создать сильные и честные произведения о свободе, одиночестве, чести и смысле жизни, которые и сегодня читаются с интересом.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2026-05-23T00:59:30Z</dcterms:created>
  <dcterms:modified xsi:type="dcterms:W3CDTF">2026-05-23T00:59:30Z</dcterms:modified>
</cp:coreProperties>
</file>