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природу, бедствия и жизнь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бедствия: почему эта связь важна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особенно важна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медленно, но именно она кормит растения, удерживает воду и быстро показывает, как бедствия и действия людей меняют природную среду.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Кейс-вопрос: что меняет почву быстрее всего?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воды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проникает в почву или смывает её верхний слой, поэтому после ливня изменения заметны сразу. Именно вода чаще всего запускает размыв, грязевые потоки и потерю плодородия.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сухие мелкие частицы, если поверхность открыта и не закреплена растениями. Тогда исчезает самый ценный верхний слой, а в воздух поднимается пыль.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огня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убирает защиту, сжигает органику и оставляет поверхность без покрова. После пожара почва становится уязвимой к дождю, перегреву и дальнейшему разрушению.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499" y="969000"/>
            <a:ext cx="2904803" cy="3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872400" y="1217592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 образуют основу почвы. Их размеры и соотношение с другими компонентами влияют на то, будет ли почва рыхлой, тяжёлой, хорошо пропускающей воду или склонной к уплотнению.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872025" y="969017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72400" y="4393275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обычно самый ценный для земледелия. Здесь больше органики и больше жизни, поэтому именно он сильнее всего страдает при размыве и вытаптывании.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872025" y="4144700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плодородный слой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72400" y="3599354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растений, черви и микробы постоянно перемешивают почву. Они создают поры, улучшают структуру и помогают живым организмам внутри почвы существовать и работать.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872025" y="3350779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72400" y="280543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 находятся между частицами почвы. Если воды слишком много, корням не хватает кислорода; если слишком мало, растениям трудно получать питание.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72025" y="255685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воздух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872400" y="201151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делает почву тёмной и более плодородной. Он помогает удерживать влагу и питательные вещества, которые нужны растениям для роста и развития.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872025" y="176293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почвы и их роль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расположен гумусовый слой. В нём больше всего органики, корней и почвенных организмов, поэтому он лучше подходит для роста растений и быстрее всего теряется при размыве.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лежат более плотные горизонты. Они удерживают воду и частично замедляют её движение, но при сильном уплотнении мешают корням и затрудняют проникновение влаги.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горизонты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находится материнская порода. Она служит основой, из которой очень медленно образуется новая почва, поэтому её состояние влияет на будущие свойства всего профиля.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почву считают живой системой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фильтр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пропускает воду через свои поры, но не теряет её сразу. Благодаря этому она работает как природный фильтр и помогает сохранять чистоту воды для растений и других живых существ.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хранятся питательные вещества, нужные корням. Когда условия хорошие, растения получают их постепенно, а не теряют всё сразу после дождя или засухи.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создаёт среду для множества организмов. Черви, микробы и мелкие животные постоянно изменяют её, поэтому она остаётся активной и «работающей», а не просто мёртвой массой.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связывать воздух, воду и растительность в одну систему. Именно поэтому её состояние влияет не только на растения, но и на весь участок природы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ресурс и как индикатор изменений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почва — главный ресурс. Если она рыхлая, влажная и богата перегноем, растения растут лучше; если повреждена, урожай быстро снижается.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урожая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тоже заметно в почве: в ней могут оставаться мусор, топливо и другие вредные вещества. Такие изменения часто не видны сразу, но они долго влияют на живые организмы.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повреждения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делает почву твёрже и беднее воздухом. Из-за этого вода впитывается хуже, корни развиваются медленнее, а поверхность сильнее страдает от ливней и ветра.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уплотнения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почвы показывает, как человек влияет на природу. Вырубка лесов, стройка и тяжёлая техника сразу отражаются на её структуре, влажности и способности пропускать воду.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деятельности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размыв и засорение почвы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выходит из берегов, она срывает верхний слой почвы и переносит ил, мусор и другие загрязнения. Это уменьшает плодородие и меняет структуру поверхности.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слоя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последствия видны быстро: гибнут посевы, остаются грязевые отложения, а участок может долго восстанавливаться. Иногда пострадавшую землю приходится очищать и заново готовить к использованию.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человека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схода воды почва часто становится тяжёлой и уплотнённой. В ней остаётся меньше воздуха, а значит, корням труднее дышать и получать нужные вещества.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Засуха: уплотнение и падение плодородия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засухи почва теряет влагу и пересыхает. Сухая поверхность становится твёрже, а в некоторых местах появляются трещины, через которые ещё быстрее уходит оставшаяся влага.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влаги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исчезает, частицы почвы сильнее слипаются и уплотняются. Корням труднее проникать вглубь, поэтому растения получают меньше питания и развиваются медленнее.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поверхности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сухости снижается деятельность почвенных организмов. Без них почва хуже перерабатывает органику, а значит, медленнее пополняет запас питательных веществ.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жизни в почве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засуха означает слабый рост растений, меньший урожай и больше пыли. На открытых участках такие условия особенно заметны и для природы, и для людей.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Смытый или сорванный склон теряет то, что природа создаёт очень медленно.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100–1000 лет
</a:t>
            </a:r>
            <a:endParaRPr lang="en-US" sz="4699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природе, чтобы создать всего сантиметр плодородной почвы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 сельскохозяйственная организация ООН (ФАО)
</a:t>
            </a:r>
            <a:endParaRPr lang="en-US" sz="14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потеря органики и водопоглощения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перегноя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выжигает перегной и ослабляет почвенные микроорганизмы. Без них почва хуже перерабатывает остатки растений, а питательные вещества становятся менее доступными для корней.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это означает не только риск повторной эрозии, но и более медленное восстановление растений. На обгоревших участках урожайность и устойчивость почвы снижаются надолго.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защиты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исчезает растительный покров, который раньше прикрывал поверхность от солнца и дождя. Открытая почва быстрее нагревается, теряет влагу и трескается.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впитывание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Обожжённый слой хуже впитывает воду: капли не успевают уходить вглубь и начинают стекать по поверхности. Так усиливаются смыв и образование грязевых потоков.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ветер: унос верхнего слоя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легко подхватывает сухие мелкие частицы, если поверхность оголена. Это особенно заметно на полях после уборки урожая или на открытых участках без трав.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Оголённая поверхность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ухудшает видимость, засоряет воздух и делает территорию менее удобной для жизни и работы. Чем суше почва и слабее растительный покров, тем сильнее урон.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Пылевая угроза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исчезают самые лёгкие частицы, богатые питательными веществами. Именно поэтому ветровая эрозия опасна: уносится верхний плодородный слой, который восстанавливается очень медленно.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плодородия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усиливает уязвимость почвы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склон распахивают без учёта рельефа, вода быстрее стекает вниз и уносит частицы почвы. На крутых участках это особенно опасно после ливней и таяния снега.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 убирает корни, которые удерживают грунт и замедляют сток воды. Без древесного покрова склон становится менее устойчивым и легче размывается или сползает.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полив и плохой дренаж меняют водный режим почвы. Накапливается соль, уменьшается воздух между частицами, а корни растений начинают работать хуже.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вода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мусор и уплотнение техникой перекрывают доступ воздуха и влаги. Почвенная жизнь беднеет, а поверхность хуже впитывает воду и быстрее разрушается.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Сдавливание и отходы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защиты: понять опасность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полевых признаках почвы и выборе защиты по результатам оценки.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мини-эксперименты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налить одинаковое количество воды на рыхлую и уплотнённую землю, разница заметна сразу. Рыхлая почва пропускает воду быстрее, а плотная задерживает её на поверхности.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впитывания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простые наблюдения учат связывать внешний вид почвы с её свойствами. Школьник видит не только результат, но и причину: структуру, влагу и защиту поверхности.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почва быстрее теряет влагу и хуже удерживает её в верхнем слое. Это помогает понять, почему после пожара или сильной жары земля становится уязвимее.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нагрева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участком земли под травой и без неё показывает роль покрова. Там, где есть растения или мульча, частицы почвы удерживаются лучше и смыв слабее.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покрова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что снижает ущерб заранее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 и полосы кустарников ослабляют ветер, задерживают снег и уменьшают высыхание поверхности. Они особенно полезны на открытых полях и в районах с частыми суховеями.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ветра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помогают террасы и другие приёмы, замедляющие сток воды. Чем медленнее движется вода, тем меньше она уносит плодородные частицы и тем устойчивее участок.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стока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Мульча, трава и остатки растений прикрывают почву от солнца и капель дождя. Такой покров сохраняет влагу, смягчает перегрев и снижает размыв верхнего слоя.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поверхности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почвы после бедствий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вернуть растения, которые быстро закрепляют почву. Травы и кустарники уменьшают размыв, а их корни помогают снова связать частицы в устойчивый слой.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растений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добавки улучшают структуру почвы и поддерживают жизнь микроорганизмов. Компост, перегной и растительные остатки помогают восстановить питание и удержание влаги.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органики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Уплотнённую землю разрыхляют осторожно, чтобы вернуть воздуху и воде путь внутрь. Это особенно важно после тяжёлой техники, пожара или длительной засухи.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Разрыхление слоя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загрязнённых местах убирают мусор и следят, чтобы повреждение не повторилось. Без этого восстановление замедляется, а риск для растений и людей сохраняется.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участка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Работающие практики защиты почвы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меры работают лучше всего тогда, когда они предотвращают потерю почвы, а не только исправляют последствия.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практики снижают риск повреждения почвы, но действуют по-разному: одни сохраняют влагу, другие удерживают грунт, третьи регулируют воду.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защиты почвы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связывает бедствия и 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опасность для людей часто начинается с изменения почвы: теряется покров, нарушается структура, усиливается сток или уплотнение.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цепочки связаны с огнём и засухой: они быстро меняют свойства почвы и делают последствия для урожая и безопасности заметнее.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не фон, а связующее звено между природой и жизнью человека. Если беречь растительный покров, наблюдать признаки риска и восстанавливать участок вовремя, ущерб от бедствий заметно уменьшается.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помнит бедствия и помогает их сдержать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2026-07-26T18:58:02Z</dcterms:created>
  <dcterms:modified xsi:type="dcterms:W3CDTF">2026-07-26T18:58:02Z</dcterms:modified>
</cp:coreProperties>
</file>