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«Моя революция» в литературе 1917–1918 годов
</a:t>
            </a:r>
            <a:endParaRPr lang="en-US" sz="223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глазами Блока, Маяковского, Есенина и Горького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переломе: история и литература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изменил страну, привычный уклад и язык искусства. Литература сразу откликнулась на революцию: кто-то увидел в ней надежду, кто-то — катастрофу, а кто-то — тяжёлое испытание для человека и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затронула главные вопросы времени: судьбу человека, народа, родины и культуры. Поэтому писатели и поэты не могли оставаться в стороне от исторического перелома.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1917–1918 годов особенно заметны мотивы катастрофы, выбора и очищения. Революция часто показана как стихия, которая ломает старый мир и проверяет нравственную силу личности.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 просто описывала события, а помогала понять их смысл. Авторы искали ответ на вопрос, какой станет Россия после потрясений и что сохранит её духовную память.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революция стала центральной темой литературы
</a:t>
            </a:r>
            <a:endParaRPr lang="en-US" sz="18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статистику, а разницу художественных установок, которые повлияли на поэтический отклик на революцию.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начала XX века
</a:t>
            </a:r>
            <a:endParaRPr lang="en-US" sz="2437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оказался ближе к новому времени по форме, символизм — по ощущению тайны, акмеизм — по точности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литературе Серебряного века; условные оценки для сопоставления направлений.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поэма «Двенадцать»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передаёт ощущение зимнего Петрограда, где буря, холод и уличный шум становятся знаком исторического перелома. Блок показывает революцию как движение, которое уже невозможно остановить.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спор вызвал образ Христа в финале. Он соединяет революционную стихию с религиозным смыслом и заставляет читателя задуматься, есть ли у происходящего нравственный предел.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поэма «Двенадцать»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и переходов в поэме Александра Блока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в «Двенадцати»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в поэме не только описывает погоду, но и передаёт хаос эпохи. Она сбивает ориентиры, скрывает путь и создаёт чувство исторической неизвестности.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флаг связан с революционным движением и резкой сменой порядка. В поэме он выглядит не празднично, а жёстко, почти тревожно, подчёркивая суровость времени.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флаг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чёрный вечер усиливают ощущение тревоги и движения. Эти детали делают город похожим на пространство, где старый мир уже рушится, а новый ещё не оформился.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вечер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Красногвардейцы показаны не как единый герой, а как грубая и разнородная сила. Их речь, поведение и ритм шагов подчёркивают напряжённый, противоречивый характер революции.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человек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отношение к революции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русской литературы начала XX века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общий исторический фон был одинаковым, но художественные оценки сильно различались.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общей темой, но каждый автор увидел в ней своё: надежду, тревогу, протест или историческую стихию.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увидел в революции шанс построить новый мир и новую поэзию. Для него важно было, чтобы стих звучал резко, громко и сразу действовал на читателя.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1917–1918 годах его речь становится лозунговой, ритм — отрывистым, а образность — разговорной и смелой. Так поэзия приближается к языку улицы и митинга.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перемены касались не только политики, но и искусства. Он стремился создать форму, которая соответствовала бы новому времени и энергии массового движения.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революция и новый язык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авторов помогает увидеть, как одна эпоха рождала разные интонации — от принятия до боли и протеста.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революции у Блока, Маяковского и Есенина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звучит наиболее активно, Блок — наиболее напряжённо, Есенин — наиболее трагически. Единого взгляда на революцию не было.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произведениям 1917–1918 годов; условные баллы для наглядного сопоставления.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революция и судьба деревни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Есенина революция была прежде всего испытанием для крестьянской России. В его стихах 1917–1918 годов особенно заметны боль утраты, тревога за деревенский уклад и память о старине.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видел, как меняются язык, ритм и привычная жизнь народа, и воспринимал это как разрыв с родной почвой. Поэтому революция у него звучит не только исторически, но и очень личностно.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взгляд писателя на революцию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литературного осмысления революции в 1917–1918 годах: от наблюдения за событиями к художественному и нравственному выводу.
</a:t>
            </a:r>
            <a:endParaRPr lang="en-US" sz="8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защита культуры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считал, что революция не оправдывает разрушение человеческой жизни и унижение культуры. В статьях 1917–1918 годов он предупреждал о жестокости и падении нравственных норм.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напоминал, что власть и интеллигенция несут ответственность не только за порядок, но и за судьбу образования, книги, театра и общего уровня культуры.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позиция показывает: даже в эпоху больших перемен важно сохранять гуманность, уважение к человеку и бережное отношение к духовному наследию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в литературе революции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1917–1918 годов: поэмы, стихи, публицистика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мотивы чаще всего встречаются у поэтов и писателей революционной эпохи.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повторяются, но у каждого автора свой тон: от надежды и энергии до боли, сомнения и защиты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год: новые формы и новые слова
</a:t>
            </a:r>
            <a:endParaRPr lang="en-US" sz="2371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ищут короткую, резкую и запоминающуюся форму, которая подходит времени перемен и звучит как прямой отклик на события.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Весна—лето 1918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лозунговые интонации, разговорная лексика, контрасты и неожиданные рифмы; стих становится ближе к живой речи и массовой аудитории.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1918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закрепляет опыт эксперимента: новые формы уже не выглядят случайными и начинают восприниматься как язык революционной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видны периоды, когда литературный отклик становился особенно заметным и связанным с новыми текстами о революции.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литературы революционной эпохи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начало 1918 года: именно тогда революция сильнее всего вошла в поэзию, публицистику и художественный эксперимент.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хронология 1917–1918 годов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близка школьнику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помогают увидеть, как большой исторический перелом отражается в жизни обычных людей. В них есть выбор, спор о справедливости и вопрос: что помогает сохранить себя.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метели, дороги, толпы и надежды легко представить, поэтому тексты Блока, Маяковского, Есенина и Горького остаются понятными и сегодня, несмотря на давнее время создания.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революционной эпохи не просто откликалась на события, а превращала их в художественный и личный опыт автора.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литературного осмысления революции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 — множественность оценок: революция стала и темой, и испытанием для литературы.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публицистика 1917–1918 годов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значение произведений 1917–1918 годов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сохранила ощущение исторического перелома и показала, как революция вошла в поэзию через образ и символ.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передают энергию нового времени и показывают, как революция изменила поэтический ритм, интонацию и словарь.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слышна тревога за деревню и народную память, поэтому революция показана как перемена, затрагивающая корни жизни.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Горького напоминает, что искусство должно защищать человека, культуру и совесть даже в самые трудные годы.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«Моя революция» — это выбор, память и слово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1917–1918 годов показала революцию как личное переживание и исторический перелом. Одни авторы увидели надежду, другие — боль, а все вместе они сохранили голос эпохи.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2026-05-22T23:36:43Z</dcterms:created>
  <dcterms:modified xsi:type="dcterms:W3CDTF">2026-05-22T23:36:43Z</dcterms:modified>
</cp:coreProperties>
</file>