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 хозяйства зарубежной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море, плотность населения, города, порты и торговые связи формируют экономику региона.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 объединяет более 40 стран и около 740 млн жителей. Регион стоит на пересечении морских путей Атлантики и морей Северного, Средиземного и Балтийского, поэтому торговля и обмен технологиями начались рано. Урбанизация и плотная сеть соседей ускорили рост промышленности, транспорта, банков и услуг.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региона и предпосылки хозяйственного развития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Природно-географические условия и их влияние на хозяйство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климат, достаточное увлажнение и преобладание равнин в Западной и Центральной Европе облегчают расселение и транспорт. Это поддерживает непрерывные цепочки производства: от ферм и складов до заводов и портов.
</a:t>
            </a:r>
            <a:endParaRPr lang="en-US" sz="1594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собственных запасов нефти, газа и руд недостаточно, поэтому усиливается зависимость от импорта сырья. Такая ситуация подталкивает предприятия к ресурсосберегающим технологиям и более глубокой переработке.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Комфортные условия для земледелия и выгодная связность территории помогают формировать крупные агломерации. При этом энергозависимость и конкуренция рынков стимулируют развитие наукоёмких отраслей и инноваций.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стран зарубежной Европы
</a:t>
            </a:r>
            <a:endParaRPr lang="en-US" sz="277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странах доминируют услуги, в других — промышленность, а в ряде государств заметна «транспортно-туристическая» связка отраслей.
</a:t>
            </a:r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структуре отражают, где проще развивать производство и сервис: рядом с портами, в научных центрах или в регионах с мощным туристическим спросом.
</a:t>
            </a:r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зарубежной Европы (данные о доминирующих секторах), условная диаграмма без точных процентов.
</a:t>
            </a:r>
            <a:endParaRPr lang="en-US" sz="14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мировым маршрутам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Атлантическое побережье, Северное море и Средиземноморье обеспечивают связь региона с мировыми торговыми потоками. Поэтому порты становятся не только точками перевалки, но и центрами обслуживания грузов.
</a:t>
            </a:r>
            <a:endParaRPr lang="en-US" sz="1654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положение и крупнейшие порты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Портово‑промышленные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Портово‑промышленные зоны объединяют контейнерные перевозки, нефтепереработку, химические производства и складскую логистику. Такая концентрация сокращает время оборота товаров и повышает устойчивость цепочек поставок.
</a:t>
            </a:r>
            <a:endParaRPr lang="en-US" sz="15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085" y="1324100"/>
            <a:ext cx="3681496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экономические центры региона
</a:t>
            </a:r>
            <a:endParaRPr lang="en-US" sz="301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выступают «узлами» специализации: финансовой, промышленной, научной и логистической. Ниже — примеры ведущих хозяйственных функций.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опирается на агломерации: рядом с крупными городами сходятся кадры, инфраструктура, рынки и нередко — портовая доступность.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характеристики городов по учебным атласам и справочным курсам географии (обобщённые примеры функций).
</a:t>
            </a:r>
            <a:endParaRPr lang="en-US" sz="15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размещения промышленности: от сырья к рынку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типовую последовательность факторов размещения и различия между «тяжёлыми» и наукоёмкими отраслями.
</a:t>
            </a:r>
            <a:endParaRPr lang="en-US" sz="14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промышленные районы и их перестройка
</a:t>
            </a:r>
            <a:endParaRPr lang="en-US" sz="2672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(становление районов)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Рур, Ланкашир, Нижняя Силезия и Ломбардия формировались как районы угольной и металлургической промышленности. Там концентрировались рабочие места, инфраструктура и спрос на транспорт и энергию.
</a:t>
            </a:r>
            <a:endParaRPr lang="en-US" sz="986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(закрытия и модернизация)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многие шахты и металлургические предприятия закрывали или перестраивали. Менялись технологии и требования к производительности, а часть старых мощностей теряла экономическую эффективность.
</a:t>
            </a:r>
            <a:endParaRPr lang="en-US" sz="986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— начало XXI века (новые функции территории)
</a:t>
            </a:r>
            <a:endParaRPr lang="en-US" sz="1254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бывших индустриальных землях развиваются логистика и сервисные отрасли. Появляются технопарки, офисные центры и программы обновления городской среды.
</a:t>
            </a:r>
            <a:endParaRPr lang="en-US" sz="1113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 (закрепление «экономики знаний»)
</a:t>
            </a:r>
            <a:endParaRPr lang="en-US" sz="1266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продолжается: территории включают рекреационные зоны и площадки для инноваций. Цель — снизить зависимость от прежней сырьевой базы и закрепить новые рабочие места.
</a:t>
            </a:r>
            <a:endParaRPr lang="en-US" sz="10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отрасли промышленной специализации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Профили специализации связаны с научной базой и каналами сбыта, а также с тем, насколько экономика опирается на сырьевые ресурсы и транспорт.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экономика тяготеет к технологиям и инженерии, растёт роль машиностроения и электроники; при сильных связках с портами — химии и переработке.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промышленности зарубежной Европы; для диаграммы использованы условные уровни без точных статистических долей.
</a:t>
            </a:r>
            <a:endParaRPr lang="en-US" sz="14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819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5306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1781" y="4186700"/>
            <a:ext cx="43995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его зональная специализация
</a:t>
            </a:r>
            <a:endParaRPr lang="en-US" sz="2563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Нидерландах, Дании и Ирландии развито молочное животноводство. Сказывается сочетание природных условий и близость крупных рынков, где спрос на молочную продукцию поддерживает интенсивность производства.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Северо‑запад: молочное животноводство
</a:t>
            </a:r>
            <a:endParaRPr lang="en-US" sz="1377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Европе распространены зерновые культуры, сахарная свёкла и кормовые растения. Такая специализация связана с климатом и пригодными почвами, а также с устойчивыми поставками сырья для пищевой и кормовой промышленности.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Европы: растениеводство и сырьевые культуры
</a:t>
            </a:r>
            <a:endParaRPr lang="en-US" sz="127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Средиземноморье важны виноградарство, садоводство, овощеводство и выращивание оливок. Климат позволяет получать продукцию с выраженной сезонностью, которую поддерживают транспортные связи и сервис для туризма.
</a:t>
            </a:r>
            <a:pPr algn="ctr" indent="0" marL="0">
              <a:lnSpc>
                <a:spcPct val="100000"/>
              </a:lnSpc>
              <a:buNone/>
            </a:pPr>
            <a:r>
              <a:rPr lang="en-US" sz="13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Средиземноморье: садоводство и виноградарство
</a:t>
            </a:r>
            <a:endParaRPr lang="en-US" sz="13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как основа связности региона
</a:t>
            </a:r>
            <a:endParaRPr lang="en-US" sz="2719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сеть автомагистралей, железных дорог, морских линий и внутренних водных путей соединяет агломерации, промышленные районы и порты в единый хозяйственный «каркас».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Рейн, Дунай, Эльба и система каналов снижают стоимость перевозок и поддерживают массовый обмен сырьём, топливом и готовой продукцией. Максимальная транспортная концентрация заметна в Германии, странах Бенилюкса, северной Италии и юго-востоке Великобритании.
</a:t>
            </a:r>
            <a:endParaRPr lang="en-US" sz="14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сферы услуг в экономике зарубежной Европы
</a:t>
            </a:r>
            <a:endParaRPr lang="en-US" sz="258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промышленности, услуги быстрее реагируют на спрос: растёт занятость в торговле, ИТ и образовании, а туристические потоки усиливают влияние городов и портовых центров.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объясняется развитой городской инфраструктурой и высокой связностью региона: знания, сервис и логистика становятся основой конкурентоспособности.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на основе типовых тенденций структуры экономики стран ЕС (точные доли по странам различаются); данные статистики зависят от методики, год уточняется по учебному пособию.
</a:t>
            </a:r>
            <a:endParaRPr lang="en-US" sz="13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424" y="1324100"/>
            <a:ext cx="3742817" cy="27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районы зарубежной Европы
</a:t>
            </a:r>
            <a:endParaRPr lang="en-US" sz="3066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природные условия и культурное наследие формируют туристическую специализацию и виды отдыха.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район сочетает «ресурс притяжения» и удобство доступа: наличие инфраструктуры делает специализацию устойчивой и сезонность предсказуемой.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школьного курса географии (районирование по климату, культурному наследию и транспортной доступности).
</a:t>
            </a:r>
            <a:endParaRPr lang="en-US" sz="13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стран в экономическое пространство ЕС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рынок ЕС и общие стандарты упростили торговлю и повысили предсказуемость правил: производителям проще планировать ассортимент, а покупателям — получать товары одинакового качества.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движение товаров, услуг, капитала и рабочей силы усилило взаимосвязь территорий: часть функций переходит туда, где они экономически выгоднее и выполняются быстрее.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цепочки распределены между несколькими странами: детали делают в одних государствах, сборку — в других, а продажу и обслуживание — в третьих, формируя специализацию регионов.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растёт значение трансграничных территорий: компании опираются на соседние рынки, а города и порты становятся «узлами» для размещения логистики и сервисных центров.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950" y="1587500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175" y="1607033"/>
            <a:ext cx="521700" cy="46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экономического развития внутри региона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1607800" y="1587500"/>
            <a:ext cx="26823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«Синий банан»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развитые территории сосредоточены в Центральной и Западной Европе, особенно в полосе от Лондона через Бенилюкс, Рейнскую область, юг Германии и север Италии. Этот пояс называют «синим бананом».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587550" y="1587500"/>
            <a:ext cx="26823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Периферия и разрыв связности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развитые районы тяготеют к периферии Южной, Восточной и Северной Европы: слабее транспортные связи, ниже плотность крупных городов и меньше инвестиций, поэтому предприятия хуже удерживают кадры.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хозяйственной деятельности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давления на природу часто совпадает с концентрацией населения и промышленности: чем выше поток людей и грузов, тем заметнее нагрузки на воздух, воду и городскую среду.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ключ к улучшениям — снижение интенсивности и модернизация источников воздействия: транспорт, промышленность и водопользование требуют разных инструментов.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 описательным тенденциям (без привязки к абсолютным измерениям); точные показатели зависят от города и года, берутся из официальных экологических отчётов.
</a:t>
            </a:r>
            <a:endParaRPr lang="en-US" sz="13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зелёной экономике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перехода: экологические ограничения → энергосбережение → возобновляемая энергетика → модернизация транспорта и промышленности → снижение выбросов.
</a:t>
            </a:r>
            <a:endParaRPr lang="en-US" sz="14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заметна машиностроением, автомобилестроением и химической промышленностью: сильная научно-техническая база и развитые производственные цепочки поддерживают выпуск сложной продукции.
</a:t>
            </a:r>
            <a:endParaRPr lang="en-US" sz="1519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страновой специализации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делает акцент на авиации и атомной энергетике, а также развивает сельское хозяйство и продовольственную промышленность: сочетание технологий и устойчивых аграрных практик даёт конкурентность.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ассоциируется с модой и дизайном, производством оборудования и пищевой промышленностью: специализация опирается на традиции, инженерную культуру и близость к рынкам Европы.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выделяются портовой деятельностью, химией и высокоинтенсивным тепличным сельским хозяйством: удобное расположение на морских маршрутах усиливает логистику и переработку.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хозяйства напрямую влияет на возможности развития территорий: модернизация инфраструктуры, поддержка предприятий и развитие туризма меняют структуру спроса и формируют новые «центры притяжения».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хозяйства и повседневная жизнь людей
</a:t>
            </a:r>
            <a:endParaRPr lang="en-US" sz="2606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заводов, офисных центров, портов, туристических зон и транспортных магистралей отражается на занятости и доходах: где больше рабочих мест и сервиса, там обычно выше уровень городской жизни.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агломерациях выше доступность образования, медицины и повседневных услуг, поэтому снижается зависимость от дальних поездок; периферия чаще опирается на транспортные связи, сезонные работы и внешние рынки.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 география определяет хозяйство зарубежной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49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зарубежной Европы формируется выгодным положением на мировых морских путях, высокой плотностью населения и развитой городской сетью. Для региона характерны услуги, специализация стран, агломерационный выпуск и сильное влияние ЕС. Современные изменения — модернизация, снижение экологической нагрузки и рост роли технологий и транспорта.
</a:t>
            </a:r>
            <a:endParaRPr lang="en-US" sz="333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2026-05-14T00:22:18Z</dcterms:created>
  <dcterms:modified xsi:type="dcterms:W3CDTF">2026-05-14T00:22:18Z</dcterms:modified>
</cp:coreProperties>
</file>