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грибов: основные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 с уникальными признаками и важной ролью в природе.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самостоятельное царство живых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отличаются от растений и животных своим строением и питанием. Их насчитывается миллионы видов, но изучена лишь часть, что делает их интересной и обширной группой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грибной клетки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грибов отсутствуют пластиды, необходимые для фотосинтеза. Поэтому они не могут самостоятельно производить пищу, как растения, и зависят от других источников.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фотосинтеза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накапливают энергию в виде гликогена, подобно животным. Это отличается от растений, которые используют крахмал в качестве запасного вещества.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 в виде гликогена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имеют клеточную стенку, состоящую из хитина, что отличает их от растений, у которых она из целлюлозы. Этот материал обеспечивает защиту и прочность клетки.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хитина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грибов от растений и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готовыми органическими веществами, подобно животным, а растения производят их через фотосинтез. Это отражает фундаментальную разницу в способах питания.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грибов содержат хитин, в отличие от целлюлозы у растений. Также грибы накапливают гликоген, а растения — крахмал, что подтверждает их уникальное положение.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грибов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плесневые формы, такие как мукор и пеницилл, имеют микроскопические размеры и важны в пищевой и медицинской сферах.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грибы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питаются живыми организмами, вызывая заболевания у растений и животных, что оказывает влияние на экосистемы и сельское хозяйство.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 с растениями — микориза — помогают им усваивать воду и минералы, улучшая рост и здоровье обоих организмов.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плодовые тела, например, шампиньоны и белые грибы, видимы невооружённым глазом и часто используются в кулинарии.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Макроскопические грибы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гриба: основы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тело, характерное для крупных грибов, включает ножку и шляпку с пластинками или трубочками под ней, где образуются споры для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репродуктивная структура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состоит из множества тонких нитей — гиф, образующих грибницу, которая поглощает питательные вещества из окружающей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вегетативная часть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грибов: этапы выделения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139175" y="34461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 характерным половым размножением через зиготы, широко представленные в природе.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39175" y="2933150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Зигомицеты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51687" y="3224575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грибы с микроскопическими мешочками (асками) для спор, включающие дрожжи и многие плесневые.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1687" y="2711575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4262" y="3022225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 базидиями, образующими споры, в том числе шляпочные и древесные грибы.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564262" y="2509225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Базидиомицеты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7276813" y="28163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грибов без известного полового этапа, включающая некоторые плесени и патогены.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7276813" y="2303350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Дейтеромицеты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426775" y="36691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грибы, распространённые в почве и на разлагающейся органике, включая плесени.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26775" y="3156150"/>
            <a:ext cx="1579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мукоровые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грибов по отделам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Микологические исследования 2020-2023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доминируют среди изученных видов, охватывая более половины грибного биоразнообразия.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значимость аскомицетов для экосистем и сферы науки, что определяет приоритеты исследований.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грибов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разлагают мёртвые органические вещества, возвращая питательные элементы в почву, что важно для экосистем.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высасывают питательные вещества из живых организмов, вызывая болезни и снижая их жизнеспособность.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формируют микоризу с корнями растений, улучшая доступ к воде и минералам для обеих сторон.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питания грибов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особенности трёх основных способов питания грибов: сапротрофного, паразитического и симбиотического.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питания отражает приспособления грибов к определённым условиям и влиянию на окружающую среду.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способом размножения грибов являются споры, которые разносятся ветром, водой или животными, обеспечивая распространение вида на большие расстояния. Споры имеют разнообразные формы и размеры, что помогает им выживать в разных условиях.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спорового, грибы могут размножаться вегетативно — через части мицелия, а дрожжи размножаются почкованием. Некоторые грибы способны к половому размножению, когда происходит слияние гамет или ядер, увеличивая генетическое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и переходы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природе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органических остатков, способствуя возврату питательных веществ в почву и поддержанию баланса экосистемы.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для разнообразных животных и обеспечивают необходимую основу многих пищевых цепочек в природе.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микоризу с корнями растений, улучшая их доступ к воде и минеральным веществам, что повышает устойчивость растений к стрессам.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Вызывают заболевания у растений и животных, регулируя численность популяций и влияя на динамику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Грибы-симбионты: микориза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взаимовыгодное симбиотическое сращивание гиф грибов с корнями высших растений, что улучшает обмен веществ между ними и повышает жизнеспособность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образующие микоризу с берёзой, елью или дубом, способствуют росту и выживанию деревьев, укрепляя питание и защиту корневой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и их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заболевания растений, такие как головня и ржавчина, что снижает урожайность и наносит серьёзный ущерб сельскому хозяйству.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паразиты разрушают древесину, способствуя её гниению и сокращая сроки эксплуатации деревянных построек.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поражают животных и человека, вызывая микозы разных степеней тяжести и требующие медицинского вмешательства.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и пищевые грибы: значение и применение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Шампиньоны, подосиновики и белые грибы широко употребляются в пищу благодаря вкусовым качествам и питательной ценности. Их собирают и выращивают по всему миру.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и их популярность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 для выпечки хлеба, производства спирта и витаминов. Они обеспечивают брожение, необходимое для создания множества продуктов питания и лекарственных средств.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пищевой и фармацевтической промышленности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стал первым антибиотиком, который помог спасти множество жизней. Его выделяют из плесневых грибов, а препараты на его основе применяются для борьбы с бактериальными инфекциями.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— источник антибиотиков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съедобные грибы: различия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грибы, лисички и опята — самые распространённые съедобные виды, безопасные и вкусные при правильном сборе и приготовлении.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грибы, например бледная поганка и мухомор, содержат сильные токсины, угрожающие жизни и здоровью человека при употреблении.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внешние отличия ядовитых: форма и цвет шляпки, наличие кольца на ножке, а также вольва — чашевидное основание у некоторых видов.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быть внимательным и осторожным при сборе грибов, учитывая эти отличия, чтобы избежать отравлений и несчастных случаев.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шляпочных и плесневых грибов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Микологические учебные материалы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морфологические и биологические различия между двумя типами грибов.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обладают сложной структурой, в то время как плесневые — простейшие по строению и меньшие по размеру.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грибов на человека и окружающую среду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важную роль в разложении органических материалов и формировании плодородных почв, что способствует поддержанию экосистем и сельского хозяйства.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применяются в пищевой промышленности, медицинских препаратах и биотехнологиях, но некоторые вызывают аллергии, отравления и порчу продуктов или материалов.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ключевые организмы природы и науки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обеспечивают важные экологические функции и имеют большое значение для медицины и биотехнологий. Их изучение продолжает расширять знания и укрепляет связь человека с природой.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2026-05-08T11:06:22Z</dcterms:created>
  <dcterms:modified xsi:type="dcterms:W3CDTF">2026-05-08T11:06:22Z</dcterms:modified>
</cp:coreProperties>
</file>