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Подтекст: смысл между строк в литературе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смысл текста, который нужно уметь читать.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XIX–XX веков важны намёк, пауза и деталь: через них писатели передают чувства, оценки и нравственные конфликты, которые не произносятся прямо.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в литературе XIX–XX веков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смысл сообщает факт или оценку открыто, без двусмысленности. Он понятен сам по себе и не требует дополнительной расшифровки.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добавляет скрытое намерение, иронию, сомнение или эмоциональный оттенок. Его значение зависит от ситуации, интонации и отношений между героями.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подтекста — недосказанность, несоответствие слов контексту и скрытый конфликт между сказанным и подразумеваемым.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смысл и подтекст: два уровня высказывания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контекст создаёт скрытый смысл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включает место действия, предысторию разговора, социальные роли и эмоциональное состояние героев. Одна и та же фраза в разных обстоятельствах звучит по-разному.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часто рождается из паузы, жеста, взгляда и предметной детали. Именно недоговорённость делает сцену напряжённой и помогает увидеть истинные отношения персонажей.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редко создаётся одним приёмом: обычно работают сразу несколько средств, усиливая друг друга в одном эпизоде.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и деталь наиболее значимы: они связывают буквальный текст с авторской оценкой и скрытым смыслом.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анализа художественного текста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средства создания подтекста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181" y="1162275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84869" y="1162275"/>
            <a:ext cx="234413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приёмы, через которые создаётся подтекст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и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Предмет, пейзаж или жест получают дополнительный смысл и начинают говорить о чувствах героя точнее прямого комментария автора.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антитеза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усиливает напряжение, а противопоставление сцен или реплик помогает увидеть скрытый конфликт и перемену отношения персонажей.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Недосказанность и ирония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Оборванная фраза, пауза или ироническая реплика заставляют читателя искать настоящий смысл между строк и в общем контексте эпизода.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Чехова, Тургенева, Бунина и Толстого подтекст особенно связан с бытовой сценой, психологической деталью и внутренним напряжением.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017583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в разных видах речи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речи меняет способ выражения скрытого смысла и подсказывает, как его читать.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типе речи подтекст работает по-своему, но всегда требует учёта ситуации, адресата и цели высказывания.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речевых практик и анализа текстов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распознавать подтекст в тексте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анализа скрытого смысла в художественном эпизоде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основана на расхождении между прямым и подразумеваемым смыслом. Она создаёт двойной план высказывания и помогает автору говорить о предмете с дистанцией.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Сарказм — более жёсткая форма иронии. Он не просто намекает, а выражает резкую насмешку, осуждение или обличение и особенно заметен в полемике и сатире.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Эвфемизм, напротив, смягчает неприятную мысль. Вместо прямого слова используется нейтральная замена, поэтому скрытый смысл становится вежливее и осторожнее.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Ирония, сарказм и эвфемизм как формы подтекста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Сцена, где важнее пауза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подтекст часто слышен раньше, чем становится понятным сам разговор. Два героя произносят спокойные реплики, но между ними заметна дистанция, пауза затягивается, а движение актёров выдаёт напряжение. Зритель считывает конфликт по жестам и темпу речи.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камера говорит вместо слов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скрытый смысл усиливают крупный план, свет и монтаж. Нейтральная фраза может прозвучать как упрёк, если камера задерживается на взгляде персонажа или если музыка подчёркивает внутреннее напряжение. Так визуальный ряд дополняет слова и меняет их оттенок.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без прямого признания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выразительна сцена, где герои обсуждают обычный бытовой вопрос, но избегают главного. Они отвечают коротко, не смотрят друг на друга и будто говорят о другом. В такой постановке конфликт существует именно в подтексте, а не в открытом споре.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в театре и кино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спокойнее звучит реплика, тем внимательнее стоит искать напряжение между словами и реальным отношением героя.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 и недоверие маскируются чаще всего; подтекст особенно заметен там, где внешняя вежливость скрывает эмоциональный конфликт.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анализу художественных и бытовых диалогов; условная шкала выраженности эмоций, 2025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чаще всего скрываются за подтекстом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подтекст позволяет сказать неприятное мягко: отказ звучит вежливо, но смысл остаётся понятным по интонации, паузе и ситуации общения.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в повседневном и школьном общении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«ну конечно» или «посмотрим» могут быть нейтральными только формально; в конкретном контексте они передают сомнение, раздражение или скрытую насмешку.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подтекст часто появляется в замечаниях, похвале и ответах «между делом»; за спокойной формой нередко стоит упрёк, ожидание исправления или сдержанное одобрение.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скрытый смысл помогает избегать прямого конфликта: человек выражает недовольство намёком, оставляя собеседнику возможность понять позицию без открытой ссоры.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225758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составленные по типовым моделям речевого подтекста в художественной и повседневной речи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слова в разных ситуациях читаются по-разному: решающими становятся интонация, отношения между собеседниками и общий контекст.
</a:t>
            </a:r>
            <a:endParaRPr lang="en-US" sz="1129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меняет значение коротких реплик: буквальный смысл остаётся на поверхности, а истинное отношение раскрывается только в ситуации общения.
</a:t>
            </a:r>
            <a:endParaRPr lang="en-US" sz="1048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Буквальный смысл и скрытый смысл: примеры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классики этого периода важны исторические ассоциации, литературные цитаты и бытовые детали: без них скрытый смысл легко прочитать слишком буквально.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особенно требует знания культурного кода читателя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чтению русской классической литературы XIX века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делает произведение многослойным: внешне спокойная сцена может содержать сильное внутреннее напряжение, которое читатель восстанавливает по деталям и репликам.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Недосказанность заставляет сопоставлять жесты, паузы, предметные детали и композицию эпизода; именно так раскрываются переживания героя без прямого авторского объяснения.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повышает доверие к читателю: смысл не сообщается готовым выводом, а возникает из вдумчивого анализа текста и его внутренних связей.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как художественный приём автора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чтения подтекста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поверхностное чтение приводит к искажению смысла эпизода и неверной интерпретации намерений героя.
</a:t>
            </a:r>
            <a:endParaRPr lang="en-US" sz="1189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верхнем уровне повторяющиеся детали и композиционные переклички связывают отдельные реплики с общей идеей произведения.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единица анализа, тем сложнее подтекст: от точечного намёка он вырастает до нравственной и философской позиции автора.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уровней анализа художественного текста, 2025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скрытого смысла в произведении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нужно с точных цитат: именно они показывают, где буквальный смысл расходится с интонацией, ремаркой, паузой или речевой характеристикой персонажа.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сопоставить начало и конец сцены, чтобы увидеть, как меняется эмоциональный тон и почему эпизод приобретает скрытое значение.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различать слова героя и авторскую оценку: персонаж может говорить одно, а композиция и детали подсказывают иную, более точную интерпретацию.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вывод должен связывать частный эпизод с идеей произведения и опираться на конкретные языковые и композиционные признаки, а не на впечатление.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в школьном анализе художественного текста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181" y="2770325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3325" y="2776955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5236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32800" y="5236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уметь читать подтекст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Глубже понимать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помогает видеть не только сюжет, но и скрытые отношения, мотивы и авторскую оценку, без которых литературное произведение остаётся поверхностно прочитанным.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понимать речь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навык полезен в повседневном общении: он помогает различать намёк, отказ, вежливое несогласие и скрытую просьбу без лишних конфликтов.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Распознавать манипуляцию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Читатель, замечающий подтекст, лучше понимает рекламные обещания, оценочные акценты в новостях и попытки повлиять на мнение через выбор слов.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 анализировать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литературы умение читать подтекст делает ответ доказательным: ученик опирается на текст, а не на догадку, и убедительно объясняет свою мысль.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учит читать не только слова, но и отношения, интонации и авторскую позицию; именно поэтому он открывает путь к зрелому и аргументированному пониманию литературы.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Подтекст: смысл, который делает литературу глубже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2026-05-20T00:34:28Z</dcterms:created>
  <dcterms:modified xsi:type="dcterms:W3CDTF">2026-05-20T00:34:28Z</dcterms:modified>
</cp:coreProperties>
</file>