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регулируют важные процессы через выделение гормонов в организм.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Железы внутренней секреции и гормоны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гормонов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впервые описали железы внутренней секреции, а в 1905 году введён термин «гормон». Это открытие дало ключ к пониманию роста, развития и многих заболеваний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387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6264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5416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9544" y="1863430"/>
            <a:ext cx="198300" cy="158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железы внутренней секреции человека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 у основания мозга, главный регулятор работы всех остальных желез внутренней секреции, выделяет важные гормоны роста и развития.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шее, отвечает за скорость обмена веществ и регулирование температуры тела у подростков и взрослых.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почками, выделяют гормоны, помогающие организму реагировать на стресс и поддерживать баланс воды и солей.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 гормоны инсулин и глюкагон для контроля уровня сахара в крови и энергетического обмена.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и семенники обеспечивают выработку половых гормонов, влияющих на половое созревание и развитие признаков.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7500"/>
            <a:ext cx="4742400" cy="926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1973850"/>
            <a:ext cx="4742400" cy="9262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960199"/>
            <a:ext cx="4742400" cy="9262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946549"/>
            <a:ext cx="4742400" cy="926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ключевых желез внутренней секреции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097322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— центр гормональной регуляции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и эпифиз находятся в небольших структурах мозга и выделяют гормоны, управляющие другими железами. Их работа важна для согласованного развития и обмена веществ.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083675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и паращитовидные железы на шее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железы расположены у передней поверхности шеи. Щитовидная регулирует обмен веществ, а паращитовидные контролируют кальциевый баланс в организме.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7002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и поджелудочная в брюшной полости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располагаются на верхушках почек и вырабатывают гормоны, делающие возможной реакцию на стресс. Поджелудочная играет ключевую роль в контроле сахара в крови.
</a:t>
            </a:r>
            <a:endParaRPr lang="en-US" sz="97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5637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 в нижней части живота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у девочек и семенники у мальчиков находятся в области таза, обеспечивают выработку гормонов, запускающих процесс полового созревания и развитию вторичных половых признаков.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гормон?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— химические посредники, доставляемые кровью к органам и тканям для регулирования их работы и обмена веществ.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влияют на рост, развитие организма, половое созревание и эмоциональные реакции, точно управляя многими функциями организма.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малые количества гормонов обеспечивают сильное воздействие, влияя на работу сердца, иммунитет и общее состояние здоровья.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между гормонами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 отвечает за увеличение тканей, инсулин — за регулирование сахара, а адреналин активирует реакцию защиты.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гормон специализируется на определённых функциях, обеспечивая сбалансированную работу организма.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регулятор эндокринной системы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расположен у основания мозга и состоит из нескольких долей с разными функциями, влияющими на организм.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выделяет гормон роста, который стимулирует развитие костей и тканей в детском и подростковом возрасте.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Пролактин отвечает за образование материнского молока у женщин после родов.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Тиреотропный гормон активирует щитовидную железу, а гонадотропные регулируют функции половых желез.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железа: регулятор обмена веществ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тироксин и трийодтиронин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вырабатывает эти гормоны, которые усиливают скорость обмена веществ и помогают регулировать температуру тела подростков и взрослых.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нервную систему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железы поддерживают нормальное развитие и функционирование мозга, улучшая концентрацию и эмоциональное состояние подростков.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железы и гормональная продукция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имеет два долевых отдела, обильно снабжённых кровью, что обеспечивает эффективное поступление гормонов в кровь.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Паращитовидные железы и кальциевый обмен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Паращитовидные железы — это четыре маленьких образования возле щитовидной железы, регулирующие уровень кальция в крови.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Паратгормон, выделяемый железами, поддерживает прочность костей, помогает мышцам сокращаться и обеспечивает работу нервных волокон.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Адекватный уровень кальция важен для правильного сердечного ритма и общего баланса минеральных веществ в организме.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уровня глюкозы в крови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выделяет инсулин при повышении сахара и глюкагон при снижении для поддержания баланса.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обеспечивает стабильный уровень сахара, важный для нормального обмена веществ и здоровья.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медицинских исследований, 2022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— защита от стресса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расположены над почками и вырабатывают важные гормоны, которые готовят организм к быстрому реагированию на опасности и помогают сохранять внутренний баланс.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и норадреналин ускоряют сердечный ритм, повышают давление и увеличивают приток крови к мышцам, что способствует реакции «бей или беги» при стрессе или угрозе.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Кортизол регулирует обмен углеводов, помогая использовать энергию эффективно во время длительного стресса, а также влияет на иммунную систему.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Альдостерон контролирует уровень натрия и воды в организме, поддерживая нормальное кровяное давление и водно-солевой баланс.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Островки Лангерганса: ключ к контролю сахара в крови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— гормон, снижающий сахар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клетки островков Лангерганса вырабатывают инсулин, который помогает клеткам организма усваивать глюкозу, снижая уровень сахара в крови. Это важно после еды, чтобы энергия правильно распределялась.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— механизм повышения глюкозы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уровень сахара падает, другие клетки островков выделяют глюкагон. Этот гормон стимулирует расщепление запасов гликогена в печени, поддерживая достаточный уровень глюкозы для энергоснабжения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и формирование иммунитета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расположен за грудиной и наиболее активен у детей и подростков, обеспечивая формирование эффективной иммунной защиты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тимозин, который выделяет тимус, стимулирует созревание и размножение Т-лимфоцитов — клеток, уничтожающих вирусы и бактерии.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подросткового возраста тимус постепенно уменьшается, и его функции берут на себя другие части иммунной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 и гормоны созревания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у девочек вырабатывают эстрогены и прогестерон — гормоны, отвечающие за развитие женских половых признаков и нормальный менструальный цикл.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Эстрогены способствуют росту и развитию молочных желез и подготовке организма к возможной беременности.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Семенники у мальчиков производят тестостерон, который запускает изменения мужского организма в период полового созревания.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Тестостерон отвечает за рост мышц, изменение голоса и появление волос на теле, формируя мужские признаки вторичного типа.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743988"/>
            <a:ext cx="4873500" cy="19278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железы внутренней секреции, их гормоны и функции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желез внутренней секреции с выделяемыми гормонами и их эффектами на организм.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железа выделяет специфический гормон, который регулирует важные процессы для жизнедеятельности и развития организма.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взяты из школьного учебника биологии.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Дисбаланс гормонов и заболевания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тироксина вызывает гипотиреоз, проявляющийся слабостью и замедленным обменом веществ у подростков.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инсулина ведёт к сахарному диабету, при котором нарушается регуляция сахара в крови и развиваются серьёзные осложнения.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гормона роста могут привести к карликовости или гигантизму, а дефицит кортизола вызывает болезнь Аддисона с ослаблением организма.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нервной и эндокринной систем в регуляции организма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— командный центр гормонов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получает сигналы от нервной системы и передаёт их гипофизу, активируя или подавляя выделение гормонов. Эта связь позволяет быстро реагировать на изменения организма.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регулятор желез
</a:t>
            </a:r>
            <a:pPr algn="ctr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отвечает за стимуляцию работы многих эндокринных желез, например, щитовидной и половых. Он получает команды от гипоталамуса и распределяет гормональные сигналы.
</a:t>
            </a:r>
            <a:endParaRPr lang="en-US" sz="1054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оси и взаимодействие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работы системы является гипоталамус-гипофиз-щитовидная ось, где регулируется выработка тироксина для поддержания обмена веществ и адаптации к окружающей среде.
</a:t>
            </a:r>
            <a:endParaRPr lang="en-US" sz="10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гормонов на поведение и эмоции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обеспечивает быстрое реагирование на стресс и вызывает чувство страха, подготавливая организм к действию в опасной ситуации.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тироксина может приводить к раздражительности и беспокойству, в то время как его недостаток вызывает сонливость и апатию.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Серотонин влияет на настроение, чувство счастья и мотивацию, обеспечивая эмоциональное равновесие и положительное восприятие жизни.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формируют привычки и эмоциональные реакции, влияя на поведение человека в разных жизненных ситуациях.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 гормонах человека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существует более 50 видов гормонов, которые одновременно воздействуют на различные органы и регулируют комплексные процессы.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мелатонин отвечает за регулирование сна и биоритмов, а грелин и лептин контролируют аппетит и чувство насыщения.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молекула гормона может запускать сложные биохимические цепочки, которые оказывают влияние на память, эмоции и поведение.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гормонов в жизни человека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и гормоны играют ключевую роль в росте, обмене веществ, развитии и поведении, помогая поддерживать здоровье и адаптироваться к изменениям среды.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2026-05-09T03:38:02Z</dcterms:created>
  <dcterms:modified xsi:type="dcterms:W3CDTF">2026-05-09T03:38:02Z</dcterms:modified>
</cp:coreProperties>
</file>