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 всемирной истории: основные направления влияния
</a:t>
            </a:r>
            <a:endParaRPr lang="en-US" sz="3547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государство Евразии с тысячелетним значимым глобальным влиянием.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положение и его роль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между Европой и Азией, что сформировало богатое культурное наследие и влияло на её политические стратегии, обусловленные природными ресурсами и сложными торговыми путями.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Русь: ключевые этапы становления и развития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восточнославянских племён под властью варягов, формирование Киевской Руси как первого восточнославянского государства.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907 и 944 годы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с Византией подтвердили международный статус Киевской Руси и установили важные торгово-политические связи.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письма, ремёсел и торговли обеспечило усиление государства и закрепление его позиций на международной арене.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князем Владимиром стало фундаментом духовной и культурной интеграции с европейской цивилизацией.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Монголо-татарского ига на русские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ключевых городов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Монголо-татарское нашествие 1237–1240 гг. вызвало значительные разрушения в Киевской Руси: были уничтожены Киев, Владимир, Рязань, что привело к упадку экономики и культуры.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политическая изоляция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Установленная зависимость требовала выплаты дани Золотой Орде, ограничивавшей внешние связи, а также внедрения новых административных методов управления.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Москвы как центра объединения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упадка южных земель Москва начала усиливаться, становясь ядром будущего русского государства и противостоять Орде.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царство: признаки становления империи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выплаты дани Орде Иоанном III в 1480 году символизировало конец монголо-татарского владычества и рост суверенитета.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Иоанна IV (Грозного) — создание опричнины и Земского собора — усилили централизованную власть и расширили законодательную базу.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через приобщение Новгорода, Казани и Астрахани обеспечило экономический и политический рост Московского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Петра I: реформы и внешняя политика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государства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внедрил табель о рангах, создал регулярные армию и флот, основал Академию наук, заложив основы просвещения и военного могущества.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морям и европеизация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 и победа в Северной войне открыли выход России к Балтийскому морю, усиливая её влияние в Европе и ускоряя культурные перемены.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 Российской империи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расширение включало освоение Сибири, Кавказа, Крыма и Прибалтики, обогащая империю ресурсами и этническим многообразием.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свидетельствует о постоянном росте территории, что обеспечивало укрепление государства и расширение международного влияния.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административной географии России,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эпоху Наполеоновских войн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России как лидера антинаполеоновских коалиций усилила её авторитет в Европе в начале XIX века.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Венском конгрессе 1815 года способствовало перестройке европейской политической карты и укреплению дипломатических связей.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Отечественной войне 1812 года стала ключевым событием, укрепившим национальное единство и военный потенциал.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Священного союза обеспечило баланс сил и долгосрочное влияние России на международную стабильность в 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конфликты XIX–XX веков и их значение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1629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процессы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630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потери и социальное напряжение вызвали поиск новых моделей управления и реформ, повлиявших на дальнейшее развитие России.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733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(1853–1856)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5735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выявило слабости армии и стало стимулом к военным и административным реформам Александра II.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101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(1904–1905)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01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побудило к дальнейшей модернизации армии, а также вызвало внутренние общественные протесты.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7363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(1914–1918)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364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ускорило революционные изменения, подорвав устои империи и сформировав предпосылки к политическим переменам.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188357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(1877–1878)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88358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освободительных движений на Балканах укрепила геополитические позиции России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России и его влияние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русских классиков — Толстого, Достоевского и Чехова — оказала глубокое влияние на мировую гуманитарную мысль.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художественные направления, включая конструктивизм и работы Кандинского, обогатили глобальное культурное пространство.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 и балет, представленные творчеством Чайковского и Стравинского, известны своей уникальностью и международным признанием.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Вторая мировая война: значение и жертвы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Второй мировой войны СССР выдержал основное давление фашистской Германии, проявив героизм в сражениях при Сталинграде, обороне Москвы и снятии блокады Ленинграда, что стало поворотным моментом войны.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СССР способствовала освобождению Восточной Европы, но обошлась страной в более 27 миллионов жизней. Итогом конфликта стало формирование биполярного мира и смена международной системы сил.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длилась с 1947 по 1991 год, определяя ход мировой политики и усиливая гонку вооружений между двумя сверхдержавами.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года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продлилось противостояние между СССР и США в условиях холодной войны с глобальным влиянием на политику, технологический прогресс и международные отношения.
</a:t>
            </a:r>
            <a:endParaRPr lang="en-US" sz="1238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 Холодной войны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новая роль России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Советского Союза в 1991 году привёл к появлению независимых государств, что вызвало серьёзные политические и экономические перемены в постсоветском пространстве.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национальной идентичности и переустройство внешней политики сопровождалось укреплением международных связей и участием в глобальных организациях.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правопреемница столкнулась с экономическим кризисом и внедрением шоковых реформ, направленных на переход к рыночной экономике и интеграцию в мировую систему.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России: конец XX – начало XXI 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заняла место постоянного члена Совета Безопасности ООН, активизируя своё участие в решении глобальных вопросов и обеспечении международной безопасности.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дипломатия становится инструментом влияния, благодаря ресурсному потенциалу и развитию стратегических энергетических проектов.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является участником «Группы восьми» и G20, играя значимую роль в мировой экономике и политических переговорах.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деятельность включает сотрудничество с Евросоюзом и Китаем, а также дипломатические усилия в СНГ и борьбу с терроризмом на международном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энергетика: Россия как стратегический партнер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 запасах и экспорте энергетических ресурсов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ведущие позиции по запасам нефти и природного газа, обеспечивая около 17% мировых газовых и более 13% нефтяных ресурсов. Эти показатели делают страну ключевым игроком на энергетическом глобальном рынке.
</a:t>
            </a:r>
            <a:endParaRPr lang="en-US" sz="83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энергетической отрасли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доля доходов государства зависит от экспорта сырья, что ставит задачи диверсификации экономики и адаптации к мировым тенденциям энергетического перехода с учётом климатических требований.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экспортных маршрутов и международное сотрудничество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расширяет географию поставок через газопроводы в Европу и строит новые маршруты в Азию, включая Китай и Японию, что усиливает стратегическое партнерство и экономические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России с мировым резонансом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стал первой страной, запустившей искусственный спутник и отправившей человека в космос, что кардинально изменило глобальные представления о научных возможностях и технологиях.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внесли значительный вклад в физику, с нобелевскими лауреатами как Ландау, Басов и Прохоров, а также в развитие математики и других фундаментальных наук.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достижения в медицинских исследованиях, биотехнологиях и компьютерных науках подчёркивают продолжающуюся роль России как научного лидера мирового уровня.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России: этническое и религиозное богатство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интеграции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история богата примерами успешной интеграции различных народов, развития национальных автономий и сохранения культурной идентичности при федеративной структуре.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культурного многообразия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способствует развитию языков и традиций, стимулируя межэтнический диалог и укрепление социальной стабильности в многонациональном обществе.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насчитывает более 190 этнических групп, среди которых русские, татары и башкиры составляют крупнейшие общности, отражающие богатство культурного наследия страны.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ислам, буддизм и иудаизм представлены в стране, формируя уникальную религиозную мозаику с глубокими традициями и многовековым сосуществованием.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преобразования в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России приходится преодолевать демографические проблемы, включая естественную убыль и старение населения, что влияет на экономический и социальный потенциал страны.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активная цифровизация и автоматизация производства, наряду с изменениями в миграционных потоках, что требует адаптации социальной политики.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сталкивается с вызовами зависимости от энергетического сектора и воздействием международных санкций, что стимулирует необходимость структурных реформ.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реализует национальные проекты, направленные на развитие науки, образования, технологии, а также борьбу с коррупцией и модернизацию инфраструктуры.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Нобелевские лауреаты из России: вклад в мировую науку и культуру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достойные мировой признательности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 Илья Мечников получили Нобелевские премии за достижения в физиологии, существенно продвинув медицинскую науку. Позднее Лев Ландау, выдающийся физик, принес международное признание российской школе физики.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миротворчество в мировом контексте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 и Светлана Алексиевич удостоены Нобелевских премий за выдающиеся литературные заслуги, а Андрей Сахаров получил награду мира за активную правозащитную деятельность, укрепляя авторитет России на мировой арене.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мир: историческое значение и перспективы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с богатой историей и культурным наследием, продолжает играть важную роль в мировой политике и науке, способствуя международному сотрудничеству и решению глобальных задач.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2026-05-11T05:20:56Z</dcterms:created>
  <dcterms:modified xsi:type="dcterms:W3CDTF">2026-05-11T05:20:56Z</dcterms:modified>
</cp:coreProperties>
</file>