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лексика русского языка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хранит историю народа, его быта, культуры и открытий.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меняются вместе с жизнью людей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меняются вместе с жизнью людей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меняются уклад, знания и контакты между народами, язык тоже перестраивается: одни слова уходят, другие появляются, а некоторые получают новый смысл.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Общеславянское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русского словаря составили древние общеславянские слова, понятные многим славянским языкам. Именно поэтому слова дом, лес, вода, мать, брат и солнце до сих пор звучат естественно и узнаваемо.
</a:t>
            </a:r>
            <a:endParaRPr lang="en-US" sz="1145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повседневной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древнерусскую эпоху особенно часто употреблялись слова, связанные с жильём, семьёй и земледелием. Изба, поле, хлеб, овёс и пашня отражали быт людей, для которых сельский труд был главным.
</a:t>
            </a:r>
            <a:endParaRPr lang="en-US" sz="1146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Прочность древних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из этих слов сохранились почти без изменений. Это показывает, что самые нужные и частотные слова дольше всего остаются в языке и передаются из поколения в поколение.
</a:t>
            </a:r>
            <a:endParaRPr lang="en-US" sz="1254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 память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лексика помогает понять, как жили люди прошлого. По таким словам легко увидеть, какие предметы были важны для повседневной жизни и какие представления формировали ранний русский язык.
</a:t>
            </a:r>
            <a:endParaRPr lang="en-US" sz="1145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основа словаря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Церковнославянские слова в русском языке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9988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новой письменной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принятия христианства в язык вошло много слов из церковнославянского языка. Они пришли через книги, богослужение и образованную речь, поэтому сразу получили особый книжный характер.
</a:t>
            </a:r>
            <a:endParaRPr lang="en-US" sz="1229" dirty="0"/>
          </a:p>
        </p:txBody>
      </p:sp>
      <p:sp>
        <p:nvSpPr>
          <p:cNvPr id="11" name="Text 3"/>
          <p:cNvSpPr txBox="1"/>
          <p:nvPr/>
        </p:nvSpPr>
        <p:spPr>
          <a:xfrm>
            <a:off x="3173852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Книжность и торжественность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благодать, истина, храм, врата и священный часто использовались в молитвах и торжественных текстах. Их звучание помогало создавать возвышенное, серьёзное настроение.
</a:t>
            </a:r>
            <a:endParaRPr lang="en-US" sz="1322" dirty="0"/>
          </a:p>
        </p:txBody>
      </p:sp>
      <p:sp>
        <p:nvSpPr>
          <p:cNvPr id="12" name="Text 4"/>
          <p:cNvSpPr txBox="1"/>
          <p:nvPr/>
        </p:nvSpPr>
        <p:spPr>
          <a:xfrm>
            <a:off x="6077715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 литературном языке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церковнославянизмов стала обычной частью литературного языка. Другие слова сохранили высокий оттенок и особенно уместны в книгах, стихах и торжественных выступлениях.
</a:t>
            </a:r>
            <a:endParaRPr lang="en-US" sz="13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смену эпох, но и рост роли науки, техники и международного общения.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пополнения словаря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новых слов постепенно смещались от внутреннего развития языка к заимствованиям и современной цифровой лексике.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этапов развития русского языка по учебному материалу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46" y="1909161"/>
            <a:ext cx="21892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6208" y="1909161"/>
            <a:ext cx="21892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1383" y="1909161"/>
            <a:ext cx="218925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97221" y="1909161"/>
            <a:ext cx="218925" cy="25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43071" y="1909211"/>
            <a:ext cx="218925" cy="250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заимствования пришли в XVIII веке
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270000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петровскими реформами в язык вошли слова верфь, штурман и матрос. Они были нужны для описания морского дела, которого раньше в таком виде в России почти не было.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012792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городская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кабинет и парад связаны с государственным устройством, городским бытом и новой культурой поведения. Они помогали называть явления, которые стали привычными в эпоху преобразований.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759213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внешний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галстук пришло вместе с изменением костюма и манер. Заимствования в этой сфере показывают, как язык быстро откликается на новые привычки и образ жизни.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05608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реформы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новые слова были связаны с перестройкой армии, флота и управления. Язык фиксировал перемены, которые происходили в стране при Петре I, и делал их понятными обществу.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52015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Источниками заимствований стали голландский, немецкий и французский языки. Это показывает, что русский язык развивался не изолированно, а в постоянном культурном обмене.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старых и современных значений показывает, что слово может сохранить форму, но изменить смысл.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менялось значение слов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слова меняется вместе с жизнью общества, поэтому одна и та же форма может обозначать разные явления в разные эпохи.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словари русского языка и учебные примеры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Устаревшие слова и историзмы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Устаревшие слова и историзмы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их изучать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важны для чтения летописей, сказок и классической литературы. Без них трудно понять, как жили и говорили люди в прежние века.
</a:t>
            </a:r>
            <a:endParaRPr lang="en-US" sz="1334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Архаизмы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Архаизмы заменяются более привычными словами: чело — лоб, перст — палец, очи — глаза. Смысл остаётся понятным, но форма становится устаревшей.
</a:t>
            </a:r>
            <a:endParaRPr lang="en-US" sz="1334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Историзмы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Историзмы называют то, чего уже нет в современной жизни: боярин, уезд, алтын, стряпчий. Они нужны, чтобы точно передавать события и быт прошлых эпох.
</a:t>
            </a:r>
            <a:endParaRPr lang="en-US" sz="1334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слова исчезают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предмет или явление выходят из жизни, слово постепенно перестаёт быть нужным. Тогда оно переходит в пассивный словарь и встречается главным образом в книгах о прошлом.
</a:t>
            </a:r>
            <a:endParaRPr lang="en-US" sz="121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слова в языке: от появления к изменению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жизнь общества влияет на судьбу слова.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310" y="2889955"/>
            <a:ext cx="2165998" cy="19079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9010" y="2889955"/>
            <a:ext cx="2165998" cy="19079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6560" y="2889955"/>
            <a:ext cx="2165998" cy="190793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2560" y="2889955"/>
            <a:ext cx="2165998" cy="190793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в произведениях XIX века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09853" y="1329400"/>
            <a:ext cx="2038792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Пушкин: живой язык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произведениях А. С. Пушкина рядом звучат народная речь, книжные обороты и заимствования. Благодаря этому тексты легко передают живую разговорную среду XIX века и помогают увидеть, какие слова были понятны читателю того времени.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2457553" y="1329400"/>
            <a:ext cx="2038792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Гоголь: слово как часть образа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 В. Гоголь умел точно подбирать лексические детали для создания комического и яркого изображения героев. В его текстах встречаются разговорные слова и выражения, которые делают речь персонажей узнаваемой и очень характерной.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55103" y="1329400"/>
            <a:ext cx="2038792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Тургенев: точность и простота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 С. Тургенев часто использовал слова, близкие к повседневной жизни и природе. Его проза показывает, как литературный язык XIX века стремился к ясности, точности и естественности без лишней пышности.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21103" y="1329400"/>
            <a:ext cx="2038792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Толстой: язык широкого круга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Л. Н. Толстого заметно соединение книжной, народной и исторической лексики. Его произведения помогают понять, какие слова были привычны образованным людям и как литература закрепляла нормы русского языка.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термины XIX–XX веков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69950" y="1406153"/>
            <a:ext cx="1652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наука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наука быстро развивалась, и для новых открытий понадобились точные слова. Так в русском языке закрепились термины, связанные с изучением природы, вещества и энергии.
</a:t>
            </a:r>
            <a:endParaRPr lang="en-US" sz="1115" dirty="0"/>
          </a:p>
        </p:txBody>
      </p:sp>
      <p:sp>
        <p:nvSpPr>
          <p:cNvPr id="14" name="Text 3"/>
          <p:cNvSpPr txBox="1"/>
          <p:nvPr/>
        </p:nvSpPr>
        <p:spPr>
          <a:xfrm>
            <a:off x="2007812" y="1406153"/>
            <a:ext cx="1652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древних языков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научные названия пришли из греческого и латинского языков. Именно поэтому они звучат похоже во многих странах и помогают учёным понимать друг друга без путаницы.
</a:t>
            </a:r>
            <a:endParaRPr lang="en-US" sz="1085" dirty="0"/>
          </a:p>
        </p:txBody>
      </p:sp>
      <p:sp>
        <p:nvSpPr>
          <p:cNvPr id="15" name="Text 4"/>
          <p:cNvSpPr txBox="1"/>
          <p:nvPr/>
        </p:nvSpPr>
        <p:spPr>
          <a:xfrm>
            <a:off x="3745674" y="1406153"/>
            <a:ext cx="1652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термин должен называть только одно явление или предмет. Благодаря этому слова электричество, атом, биология и микроскоп используются без двусмысленности и подходят для учебников и исследований.
</a:t>
            </a:r>
            <a:endParaRPr lang="en-US" sz="1092" dirty="0"/>
          </a:p>
        </p:txBody>
      </p:sp>
      <p:sp>
        <p:nvSpPr>
          <p:cNvPr id="16" name="Text 5"/>
          <p:cNvSpPr txBox="1"/>
          <p:nvPr/>
        </p:nvSpPr>
        <p:spPr>
          <a:xfrm>
            <a:off x="5483534" y="1406153"/>
            <a:ext cx="1652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 приборы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телеграфа, а затем других технических устройств тоже расширило словарь. Язык быстро назвал новые приборы, чтобы люди могли обсуждать их устройство, работу и назначение.
</a:t>
            </a:r>
            <a:endParaRPr lang="en-US" sz="1114" dirty="0"/>
          </a:p>
        </p:txBody>
      </p:sp>
      <p:sp>
        <p:nvSpPr>
          <p:cNvPr id="17" name="Text 6"/>
          <p:cNvSpPr txBox="1"/>
          <p:nvPr/>
        </p:nvSpPr>
        <p:spPr>
          <a:xfrm>
            <a:off x="7221393" y="1406153"/>
            <a:ext cx="1652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лексика делает речь точной и понятной в школе, в лаборатории и в книгах. Она показывает, как развитие знаний меняет не только жизнь людей, но и сам словарь.
</a:t>
            </a:r>
            <a:endParaRPr lang="en-US" sz="111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пополнения словаря менялись вместе с историей страны, но язык всегда выбирал удобные и понятные слова.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новых слов в русском языке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новейшее время особенно заметны технологии и международное общение, поэтому доля англицизмов и современной терминологии растёт.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русского языка; количественные доли условные, для учебной схемы.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эпоха и общественная лексика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1920–1930-е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в язык вошли слова, связанные с новой жизнью страны: колхоз, пятилетка, субботник. Они отражали коллективный труд, планирование и перестройку общества.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1940–1960-е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послевоенные десятилетия усилился интерес к образованию, науке и технике. В речи закрепились слова пионер, телевидение, космонавт, показывающие идеалы времени и новые достижения.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века часть советской лексики стала исторически окрашенной, но многие слова остались в книгах, учебниках и рассказах о прошлом, помогая понять эпоху.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008780"/>
            <a:ext cx="5163300" cy="14047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новые технологии меняют повседневную речь и добавляют в язык слова из интернета и цифровой среды.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цифровой эпохи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новых слов связано с интернетом и общением, поэтому они быстро переходят из профессиональной сферы в обычную речь.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русская лексика; общеупотребительные значения по словарям и учебным материалам.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молодёжной речи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 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Молодёжные слова часто сокращают длинные выражения. Так речь становится быстрее и проще, особенно в переписке, где важно передать смысл несколькими буквами.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2441096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окраска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инфа, видос и комп звучат непринуждённо и подходят для общения с друзьями. В официальной речи их обычно заменяют более нейтральными словами.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4612191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интернета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Лайкать и мем появились и распространились благодаря сетевому общению. Интернет ускоряет распространение новых слов, потому что их сразу видят тысячи пользователей.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6783285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 язык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такие слова остаются надолго в разговорной речи. Некоторые быстро исчезают, а другие со временем становятся привычными и входят в общий словарь.
</a:t>
            </a:r>
            <a:endParaRPr lang="en-US" sz="12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причины действуют медленно, а другие меняют язык почти сразу, особенно когда появляются новые способы общения.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изменение лексики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на лексику сегодня влияют техника, наука и интернет: именно они быстрее всего создают новые слова и значения.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истории русского языка; сравнительные значения условные, для наглядности диаграммы.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3085" y="1244261"/>
            <a:ext cx="292200" cy="29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4186" y="2514736"/>
            <a:ext cx="270375" cy="309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358" y="3802011"/>
            <a:ext cx="292200" cy="292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значения слов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420060" y="123586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Сужение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начинает обозначать не всё, что раньше, а только часть явлений. Так значение становится уже, чем было в прошлом.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0248" y="2514736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и наоборот: слово начинает употребляться шире и подходит для большего числа предметов, действий или признаков, чем раньше.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8333" y="379361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мышь стало обозначать не только маленькое животное, но и компьютерное устройство. Язык так приспосабливается к новым предметам и помогает людям быстро их называть.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как хранители истории слов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 двумя жизнями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словаре можно увидеть, что одно и то же слово в разные века понимали по-разному. Например, старое значение нередко скрыто рядом с современным, и это помогает читать старинные тексты без догадок. Словарь словно показывает два слоя истории сразу.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пришло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Этимологический словарь рассказывает, из какого языка или из какой древней основы появилось слово. Иногда путь оказывается длинным: слово меняло форму, переходило из одного языка в другой и только потом становилось привычным в русском языке.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времени в словаре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полезны не только для проверки написания. Они сохраняют старые названия, новые значения и пометки о стиле речи, поэтому помогают понять, почему одни слова устарели, а другие стали особенно нужными в новой жизни.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слова — часть истории народа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639325" y="1117025"/>
            <a:ext cx="3950400" cy="80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Руси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принятия христианства русский язык пополнился церковнославянскими словами. Они вошли в книги, молитвы и торжественную речь, изменив стиль письменной культуры.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67600" y="2101175"/>
            <a:ext cx="3950400" cy="80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Петра I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XVIII веке вместе с флотом, армией и новой жизнью в городах пришли европейские заимствования. Язык стал точнее называть новые должности, предметы и занятия.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055200" y="3085325"/>
            <a:ext cx="3950400" cy="80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науки и революция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XIX–XX веках появились термины для науки, техники и общественной жизни. Лексика отразила школы, заводы, массовое образование и новые представления о мире.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242075" y="4069475"/>
            <a:ext cx="3950400" cy="80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эпоха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словарь быстро пополняется словами интернета, технологий и международного общения. Язык снова показывает, как меняются быт, работа и способы общения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меняется вместе с жизнью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лексики показывает, что язык живёт вместе с народом: старые слова уходят, новые приходят, а привычные слова получают другой смысл, помогая понимать каждую эпоху.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2026-05-28T14:05:33Z</dcterms:created>
  <dcterms:modified xsi:type="dcterms:W3CDTF">2026-05-28T14:05:33Z</dcterms:modified>
</cp:coreProperties>
</file>