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Азии: самые крупные, разные и влиятельные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огромные страны, древние культуры и мощные экономики.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где она находится и почему так важна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занимает восток Евразии и объединяет страны от России до Индонезии. Здесь соседствуют моря, горы, пустыни и реки, которые веками определяли жизнь людей и развитие государств.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на карте мира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омывается водами Северного Ледовитого, Тихого и Индийского океанов. Такое положение делает материк важной частью морских путей и влияет на климат прибрежных территорий.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Азии особенно заметны Гималаи и Тибетское нагорье. Эти территории формируют высотные пояса природы, задерживают влажные воздушные массы и влияют на погоду в соседних странах.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равнина, пустыни Гоби и Аравийская показывают, насколько различается рельеф Азии. На таких пространствах люди по-разному расселялись, занимались земледелием и торговлей.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размах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севера на юг и с запада на восток создаёт резкие природные контрасты. В одной части Азии может быть вечная мерзлота, а в другой — жаркий влажный климат.
</a:t>
            </a:r>
            <a:endParaRPr lang="en-US" sz="8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Азии преобладают тундра, тайга и арктические пустыни. Зимой здесь очень холодно, а летом природа оживает ненадолго. Эти территории редко заселены, зато богаты лесами и полезными ископаемыми.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Азия под снегом и ветром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Индонезии и Малайзии господствуют влажные экваториальные леса. Здесь круглый год тепло и выпадает много осадков, поэтому растительность очень густая. Такой климат подходит для риса, пальм и плантаций тропических культур.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леса Юго-Востока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континента отличаются засушливым климатом. Здесь встречаются степи и большие пустыни, где осадков мало, а перепады температур велики. Для жизни людей особенно важны оазисы, реки и искусственное орошение.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степи Центральной Азии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Азии: от льдов до тропиков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Азии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населения особенно выделяются Восточная и Южная Азия: именно здесь сосредоточены крупнейшие по числу жителей государства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резко превосходят другие страны региона, а за ними идёт группа крупных, но заметно меньших по населению государств.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национальных статистических служб, 2023–2024 гг.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Азии: сравнение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по-разному сочетаются площадь, столица и численность населения в странах 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крупные страны Азии сильно отличаются по численности населения: огромная территория не всегда означает такую же высокую плотность заселения.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справочники и общеизвестные географические данные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Азии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Южная Корея известны крупными заводами и высокотехнологичным производством. Здесь выпускают электронику, автомобили, станки и множество деталей для мировой промышленности.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играют большую роль в поставках нефти и природного газа. Эти ресурсы важны для транспорта, отопления и работы предприятий во многих странах мира.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 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 — один из важных центров текстильного производства. На фабриках шьют одежду, обрабатывают ткани и выпускают товары, которые затем продаются в разных странах.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Азии сельское хозяйство остаётся очень значимым. Выращивают рис, чай, овощи и фрукты, а на больших равнинах и в речных долинах получают высокий урожай.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Азия связана с мировым хозяйством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ресурсов и товаров от добычи до международной торговли.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Азии возникли Месопотамия, Индия и Китай — одни из самых ранних центров цивилизации. Здесь появились города, земледелие, письменность и первые законы, которые упорядочивали жизнь общества.
</a:t>
            </a:r>
            <a:endParaRPr lang="en-US" sz="1106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изобретения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жители Азии создали календари, развивали математику, астрономию и ремёсла. Их открытия помогали считать время, строить каналы и управлять большими государствами с тысячами жителей.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соединял Китай, Центральную Азию, Ближний Восток и Европу. По нему перевозили шёлк, специи, идеи и технологии, поэтому он стал важной дорогой обмена между народами.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Азии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Религии, родившиеся в Азии
</a:t>
            </a:r>
            <a:pPr algn="l" indent="0" marL="0">
              <a:lnSpc>
                <a:spcPct val="115000"/>
              </a:lnSpc>
              <a:buNone/>
            </a:pPr>
            <a:r>
              <a:rPr lang="en-US" sz="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появились буддизм, индуизм, ислам, конфуцианство и даосизм. Эти религии повлияли на искусство, праздники, правила поведения и традиции миллионов людей.
</a:t>
            </a:r>
            <a:endParaRPr lang="en-US" sz="945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Азии говорят на сотнях языков и диалектов. В разных странах люди используют собственные алфавиты и письменности, поэтому общение и обучение часто тесно связаны с местной культурой.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как пример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официально признано несколько десятков языков, и в разных штатах могут использоваться разные варианты речи. Это показывает, насколько богатой и сложной может быть языковая карта одного государства.
</a:t>
            </a:r>
            <a:endParaRPr lang="en-US" sz="840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традиции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расположенные страны Азии могут заметно отличаться по обычаям, кухне и семейным традициям. Такое разнообразие делает регион особенно интересным для изучения и сравнения.
</a:t>
            </a:r>
            <a:endParaRPr lang="en-US" sz="863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языки Азии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стран Азии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меняются от арктических районов Сибири до тропиков Юго-Восточной Азии и пустынь Аравийского полуострова.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света сочетает противоположные климатические условия, поэтому образ жизни и хозяйство стран сильно различаются.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климатических поясов Азии по физической карте мира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8848,86 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высота Эвереста, высочайшей вершины Земли.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согласование высоты Эвереста Непалом и Китаем, 2020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отметка показывает, насколько высоки Гималаи и какое влияние они оказывают на климат, реки и транспорт в Южной Азии.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44757"/>
            <a:ext cx="3812100" cy="21246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Азии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Азии дают воду, пищу, транспорт и плодородные земли для миллионов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тянутся через густонаселённые районы и помогают развиваться городам, сельскому хозяйству и торговле.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Азии и общегеографические справочные материалы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мегаполисы Азии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азиатские города соединяют морские порты, аэропорты и железные дороги. Через них проходят пассажирские потоки и поставки товаров, поэтому они играют ключевую роль в жизни целых стран.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Токио, Сеуле, Дели и других мегаполисах работают университеты, научные лаборатории и музеи. Здесь сосредоточены люди, которые создают новые технологии и развивают образование.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Города-миллионеры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Джакарта, Бангкок и Токио входят в число крупнейших городов мира. В некоторых из них живёт более десяти миллионов человек, поэтому им нужны сложные системы управления и транспорта.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и ресурсы стран Азии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региона специализируются на сырье, промышленной продукции и сельском хозяйстве, поэтому Азия участвует в поставках почти для всех частей света.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Азии опирается сразу на несколько сильных отраслей, что делает регион очень заметным в мировой торговле.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отраслевой структуры экономик стран Азии по данным международных экономических справочников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крупных городов быстро увеличивается. Из-за этого растут нагрузка на транспорт, жильё, водоснабжение и системы очистки воздуха.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усиливают защиту городов, строят дамбы, развивают раннее предупреждение и обновляют инфраструктуру, чтобы снизить ущерб и быстрее восстанавливаться после бедствий.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происходят землетрясения, наводнения, тайфуны и извержения вулканов. Такие события особенно опасны для густонаселённых территорий и побережий.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стран Азии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опасности влияют на жизнь людей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 стихийного бедствия к восстановлению и мерам защиты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низком столе стоит миска риса, суп мисо и рыба. Такой ужин показывает, как в Японии ценят простую и аккуратную подачу еды, а также уважение к общим семейным правилам за столом.
</a:t>
            </a:r>
            <a:endParaRPr lang="en-US" sz="783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в японском доме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украшены яркими тканями, а в воздухе чувствуется аромат специй. В Индии праздники часто собирают вместе большие семьи и соседей, поэтому улицы превращаются в шумное и очень красочное пространство.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 индийской улице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юрте или просторном доме гостей угощают чаем, мясными блюдами и лепёшками. Здесь особенно заметны уважение к старшим, традиция совместной трапезы и внимательное отношение к семье и соседям.
</a:t>
            </a:r>
            <a:endParaRPr lang="en-US" sz="71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 Центральной Азии
</a:t>
            </a:r>
            <a:endParaRPr lang="en-US" sz="996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повседневной жизни в странах Азии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сегодня: технологии и развитие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Южная Корея и Китай создают роботов, смартфоны и бытовую технику, которые используются во многих странах. Это показывает, как быстро в Азии растёт высокотехнологичное производство.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 соединяют крупные города и сокращают время поездок. Такие проекты помогают людям быстрее добираться до работы, учёбы и деловых центров.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Китай и другие страны региона развивают спутники, ракеты и научные центры. Эти программы помогают изучать Землю, улучшать связь и продвигать современные технологии.
</a:t>
            </a:r>
            <a:endParaRPr lang="en-US" sz="1192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образование, промышленность и цифровые сервисы делают Азию одним из главных двигателей мировой экономики. Регион влияет на рынки, торговлю и появление новых рабочих мест.
</a:t>
            </a:r>
            <a:endParaRPr lang="en-US" sz="11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Азии важны для мира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огромные территории, миллиарды людей, древние традиции и мощные экономики. Именно здесь особенно ясно видно, как природа, культура и технологии влияют на развитие современного мира.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2026-06-02T14:37:02Z</dcterms:created>
  <dcterms:modified xsi:type="dcterms:W3CDTF">2026-06-02T14:37:02Z</dcterms:modified>
</cp:coreProperties>
</file>