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сели, обвалы и лавины: как не попасть в опасность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 признаки угрозы, действуй быстро и не нарушай правила безопасности.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почему возникают эти опасности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сели, обвалы и лавины чаще появляются в горах и на крутых склонах. Их провоцируют дождь, таяние снега, подмыв грунта, ветер и резкое потепление.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оползень, сель, обвал и лавина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— это смещение массы грунта вниз по склону. Он развивается постепенно или резко, особенно после переувлажнения почвы и подмыва основания склона.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— мощный поток воды, грязи, камней и веток. Он движется по руслам и ущельям очень быстро и способен сметать всё на пути.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возникает, когда от скалы, откоса или берега внезапно отделяются камни и крупные глыбы. Опасность создаёт именно их неожиданное падение.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— это стремительный сход снега с горного склона. Хотя явления разные, все они опасны внезапностью, скоростью и силой разрушения.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приближающейся опасности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сходом природной массы часто появляются заметные предупреждающие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землёй, водой, камнями и снегом помогает вовремя распознать угрозу и уйти заранее.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выше всего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 и овраги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грунт и снег легче теряют устойчивость. После дождей, таяния снега или пожара такие участки становятся особенно опасными для пешеходов и транспорта.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Ущелья и русла рек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узких местах поток сели движется как коридором и набирает силу. Низины и русла нельзя использовать как путь для перехода или ожидания.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тропы в горах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дороги, туристические маршруты и стройплощадки опасны из-за осыпей, подмыва и возможных обвалов. Здесь особенно важно не отходить от разрешённого пути.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у подножия склонов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постройки рядом с обрывами и каменистыми склонами находятся в зоне повышенного риска. Безопасность зависит от расположения, а не только от прочности здания.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предупреждении об угрозе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сообщении о возможном сходе опасного природного явления.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подготовлено заранее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договоритесь, где семья или класс встречается после эвакуации, каким путём отходить и кто из взрослых отвечает за связь и координацию.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номер 112 и потренируйтесь коротко сообщать адрес, место происшествия и вид опасности. Это экономит время спасателям и помогает быстрее получить помощь.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тревожный рюкзак: документы, телефон, зарядное устройство, воду, немного еды, аптечку, фонарь, свисток и тёплую одежду. Всё должно быть легко доступно.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взять с собой при срочной эвакуации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собирать лишнее: время на выход из опасной зоны ограничено.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то, что помогает связаться, ориентироваться и переждать короткое время без помощи.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рекомендации МЧС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места во время схода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возвышенности — больше шансов спастись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потока проходит ниже, лучше подняться выше и уйти в сторону. Открытый участок вдали от русла или крепкое здание на безопасном расстоянии дают больше шансов избежать удара и завала.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и русла — самые опасные участки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овраге, ручье или узком ущелье поток движется быстрее и не оставляет времени на реакцию. Поэтому задерживаться в таких местах нельзя даже ради наблюдения или съёмки.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нависающим снегом и камнями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склона, под карнизом снега или под скалой возможен внезапный обвал. Один неосторожный шаг может оказаться в зоне падения, где уже невозможно быстро укрыться.
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оползне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быстро, но не по прямой вниз. Старайтесь выбрать безопасную возвышенность и не задерживайтесь рядом с осыпающимся участком.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секунды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уходите в сторону от движения грунта и поднимайтесь на более устойчивое место. Не стойте у края трещин, на линии сползания и внизу склона.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возвращайтесь сразу к месту происшествия: грунт может продолжать сдвигаться. Дождитесь взрослых и сообщений спасателей, избегая опасной зоны.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селе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Услышав гул в ущелье или заметив, что вода стала резко мутной и несёт камни, немедленно уходите выше уровня русла и в сторону от потока.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пытайтесь перейти селевой поток, не стойте на мостах и не задерживайтесь в низинах. Даже небольшой поток может быстро набрать силу и перекрыть путь к выходу.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безопасное решение — как можно быстрее покинуть русло, лощину или ущелье, подняться на возвышенность и ждать указаний взрослых или спасателей.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обвале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сверху слышен треск или начинается осыпание камней, сразу уходите в сторону от линии падения и не бегите вниз по склону.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возможности укройтесь за прочной преградой — выступом скалы, большим валуном, стеной или другим надёжным укрытием, которое защитит от летящих камней.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обрывы, крутые откосы, насыпи и участки под нависающими камнями. Не стойте у края и не трогайте нестабильные камни руками.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обвала не подходите к месту падения сразу. Отдельные глыбы могут сдвигаться позже, а мелкие камни — продолжать осыпаться ещё некоторое время.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лавине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избежать не удалось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рот и нос, постарайтесь удержаться на поверхности и защитить лицо руками. Это помогает уменьшить риск удушья и травм.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секунды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уходите в сторону от пути лавины, к краю потока или на более безопасную часть склона. Промедление резко уменьшает шанс выбраться.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снега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вокруг лица небольшое воздушное пространство, не тратьте силы на лишние движения и подавайте сигнал, если это возможно.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спокойствие, экономьте тепло и силы, а затем ждите спасателей. Самовольные попытки резко выбраться могут только ухудшить положение.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бывает выше: зима, весна и лето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общую сезонную тенденцию. На реальный уровень риска всегда влияют рельеф, погода, состояние снега и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опасности смещается по сезонам: зимой — лавины и обвалы, весной — оползни, летом после дождей — сели.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 материалам темы и рекомендациям МЧС России; без точных статистических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2199" y="2687716"/>
            <a:ext cx="21326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выходить на опасный склон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дождя, снегопада или оттепели нельзя идти на крутые склоны. Почва и снег становятся менее устойчивыми, поэтому риск срыва и падения резко возрастает.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приближаться к обрывам и скалам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стойте под скалами, у кромки обрывов и рядом с осыпями. Даже небольшой камень может вызвать травму, если упадёт с высоты или отколется внезапно.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задерживаться ради снимков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видео не стоят риска. Любая остановка возле трещин, камней или быстрого потока мешает вовремя уйти и может привести к опасной задержке.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сходить с разрешённых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нельзя кататься и ходить вне безопасных трасс, подходить к руслам и лощинам. Такие места часто становятся путём движения воды, камней или снега.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школе и дома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угрозы в школе нужно сразу слушать учителя и ответственных за эвакуацию. Двигайтесь спокойно, не толкайтесь и не возвращайтесь за вещами без разрешения.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взрослые закрывают окна, по возможности отключают опасные приборы и выводят детей из опасной зоны. Затем семья следует заранее выбранным путём к безопасному месту.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 и правильная реакция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признаки опасности с возможным явлением и правильным действием.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 сигнал, тем больше времени остаётся на безопасный уход. При любых подозрительных признаках лучше не проверять ситуацию самостоятельно.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и региональных служб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схода опасности: что делать по шагам
</a:t>
            </a:r>
            <a:endParaRPr lang="en-US" sz="292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составлена по правилам безопасного поведения при оползнях, селях, обвалах и лавинах.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и вызов спасателей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ушибся, замёрз или сильно испугался, ему нужна помощь взрослых, тёплое место и спокойствие. Не оставляйте пострадавшего одного без необходимости.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серьёзную травму не перемещайте человека без причины. Лучше дождаться медиков и следовать их указаниям, чтобы не усилить повреждение.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Звоня на 112, назовите точное место, вид опасности, число пострадавших и наличие травм. Говорите чётко, коротко и без лишних деталей.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сообщения оставайтесь на связи, если это попросит оператор. Это помогает спасателям уточнить маршрут и быстрее направить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безопасность начинается с внимания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сели, обвалы и лавины разные по виду, но одинаково опасны внезапностью. Если замечать признаки угрозы, быстро уходить из опасной зоны и сразу звать взрослых, риск резко снижается.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2026-05-20T23:31:17Z</dcterms:created>
  <dcterms:modified xsi:type="dcterms:W3CDTF">2026-05-20T23:31:17Z</dcterms:modified>
</cp:coreProperties>
</file>