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числительном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считать, сравнивать и называть порядок.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числительные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числительных трудно точно назвать количество, порядок, дату или время. Они встречаются в учебных заданиях, расписании, измерениях и результатах соревнований, поэтому важно уметь узнавать их в тексте и правильно задавать вопрос к слову.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быстро отличить числительное от других частей речи и точно определить его значение в предложении.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языка, 6 класс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помогает задать числительному: сколько? который? сколько раз?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 значению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различаются по тому, что именно они называют.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не только формой слова, но и его значением в 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разряд числительного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вопросу к слову и его значению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повседневной жизни школьника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читать расписание, находить нужный урок и понимать порядок предметов в дне. Без них легко перепутать номер кабинета, урока или день недели.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числительные указывают номера упражнений, страниц и параграфов. Это делает работу с учебником удобной и помогает быстро находить нужное задание.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математики и в задачах по окружающему миру числительные обозначают длину, массу, количество предметов и результаты вычислений. Так ответ становится точным и понятным.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нужны, когда мы называем дату, время или продолжительность события. Они помогают записывать информацию без лишних слов и без двусмысленности.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новостях и на соревнованиях числительные показывают место участника, счёт игры и рекорд. Это важная часть сообщений о достижениях и итогах.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обозначают число предметов, людей, дней или страниц. Они отвечают на вопрос сколько? и помогают говорить о количестве точно, без приблизительных слов.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количественные числительные бывают простыми, сложными и составными. В речи это слова вроде семь, сорок, сто двадцать три, где число может быть выражено одним или несколькими словами.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сочетаются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обычно стоят рядом с существительными и уточняют их количество. Поэтому мы говорим: пять тетрадей, восемь учеников, двадцать минут, три задания.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количественные числительные чаще всего нужны в учёбе и повседневной жизни. Они позволяют быстро и точно сообщать сведения о числах, не заменяя их общими словами.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числительные чаще встречаются в учебных текстах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числительные чаще всего связаны с числами, номерами упражнений и датами.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количественные и порядковые формы: именно они чаще всего нужны для точных школьных сообщений.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корпус, использованный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называют порядок предметов при счёте: первый, десятый, сотый. Они показывают, какой по счёту предмет или событие имеется в виду.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к этим словам — который? Это помогает не путать их с количественными числительными, которые обозначают не порядок, а количество.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нужны в датах, названиях этапов, номерах глав и спортивных соревнований. Они помогают точно показать последовательность событий.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как 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изменяются по родам, числам и падежам. Поэтому говорят: первый урок, первая страница, первое задание, первые дни.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в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 двух и более слов: двадцать пять, сто сорок шесть, две тысячи двадцать четыре. Каждое слово в них важно и связано с общим значением числа.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склонении меняются отдельные части составного числительного, а не только последнее слово. Поэтому такие формы требуют внимания: ошибки часто появляются именно в середине числительного.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употреблять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проверять каждую часть числительного и его связь с существительным. Это особенно важно в письменных работах, где точность формы имеет большое значение.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9" y="1157375"/>
            <a:ext cx="607298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числительного «два»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числительного меняется по падежам; в винительном падеже выбор зависит от одушевлённости существительного.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«два» имеет особую систему форм. В винительном падеже форма зависит от того, одушевлённое или неодушевлённое существительное рядом.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склонения количественных числительных в 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6294" y="1768975"/>
            <a:ext cx="164813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числительных «один» и «два»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«один» согласуется с существительным по роду: один карандаш, одна книга, одно окно. Это помогает точно обозначать предмет и строить грамматически правильные словосочетания.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 множественном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числительного «один» есть форма множественного числа — «одни». Она используется не всегда, но важна в выражениях вроде: одни часы, одни каникулы, одни ворота.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у «два»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«два» имеет две основные формы: «два» и «две». Выбор зависит от рода существительного: два стола, две тетради. Поэтому слово нужно подбирать особенно внимательно.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«один» и «два» существительное часто меняет форму. Именно поэтому правильно говорить: один карандаш, одна книга, два карандаша, две книги. Такая связь делает фразу точной и грамотной.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связь числительного с существительным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форму существительного нужно выбрать после числительного в зависимости от его разряда.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датах, времени и измерениях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дневнике, на афише или в расписании числительное сразу уточняет дату. Запись «14 марта» помогает без лишних слов понять, о каком дне идёт речь. Такие формы встречаются каждый день и делают текст понятным с первого взгляда.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и 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часах и в спортивной таблице числительные особенно важны. «8 часов» и «2 место» передают информацию кратко и точно. Без них сообщение становится расплывчатым, а в соревнованиях и расписании это недопустимо.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учебных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термометр и таблица результатов тоже требуют числительных. Когда пишут «25 градусов», «160 сантиметров» или «12 лет», сразу видно значение величины. Именно поэтому числительные помогают не только считать, но и измерять.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несколько предметов как одно целое. Они подчеркивают не отдельные предметы, а группу, поэтому часто звучат в более точных и выразительных высказываниях.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чаще сочетаются с названиями людей, детёнышей и парных предметов. Поэтому говорят: двое друзей, трое щенят, четверо брюк, двое суток — именно так звучит естественная норма.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самый частый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собирательные числительные встречаются реже количественных, но без них трудно обойтись. Они особенно нужны там, где важно показать группу как единое целое, а не просто назвать число.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выбрать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существительное сочетается с собирательным числительным. Чтобы не ошибиться, нужно учитывать значение слова, его форму и привычные модели употребления в русском языке.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обозначают не целое число, а его часть: одна вторая, три пятых, семь десятых. Они особенно полезны, когда нужно показать точное соотношение.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дробном числительном первая часть показывает числитель, а вторая — знаменатель. Такая структура помогает быстро понять, какая именно часть целого названа в записи или в тексте.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активно используются в математике, измерениях и рецептах. Там важно не округлять значение, а назвать его точно: половина, треть, часть объёма или веса.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формы делают речь точной и научной. Они помогают передавать сведения без приблизительности, что особенно важно в учебных задачах, описаниях и результатах опытов.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числительные встречаются чаще всего в учебных предметах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особенно заметны в текстах с точными фактами, таблицами и заданиями, где важно не перепутать число, дату или результат.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числительные нужны на уроках, где много конкретных данных. Чем точнее предмет оперирует фактами, тем чаще там встречаются числительные.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школьным предметам; данные условные, по заданию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чаще всего возникает не в самом числе, а в выборе формы после него. Поэтому важно сверять падеж, значение и связь с существительным.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числительных в русском языке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формы требуют особой проверки: «два» и «двое» легко перепутать в письменной речи.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числительное от других частей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определить, к какой части речи относится слово, и не перепутать его с существительным, прилагательным или глаголом.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о количестве или порядке и связано с числом, это числительное. В остальных случаях нужно искать другую часть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 теме «Имя числительное»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 — точность в словах и мыслях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называть количество, порядок и части целого. Если уметь задавать к ним вопрос и правильно связывать их с существительными, речь станет грамотной и ясной.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2026-05-28T05:44:58Z</dcterms:created>
  <dcterms:modified xsi:type="dcterms:W3CDTF">2026-05-28T05:44:58Z</dcterms:modified>
</cp:coreProperties>
</file>