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в музыке и живописи: искусство впечатления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которое передаёт свет, настроение и мгновение.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 появился импрессионизм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возник во Франции в 1870-х годах и сначала изменил живопись. Затем его идеи пришли в музыку, где композиторы стали искать новые краски звучания и передавать изменчивость мира.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направление назвали импрессионизмом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 картиной Клода Моне «Впечатление. Восход солнца» 1872 года: именно она помогла выделить новое художественное направление.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критик употребил слово «импрессионизм» насмешливо, но термин прижился. Он происходит от слова impression — «впечатление».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это название стали использовать и для музыки, где важнее не чёткие формы, а общее ощущение, настроение и звучащий образ.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Клод Моне и наблюдение за светом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 часто возвращался к одному сюжету снова и снова, чтобы увидеть, как меняются цвета и тени при разном освещении. Его интересовал не предмет сам по себе, а его жизнь в свете.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его картинах заметны мягкие мазки, размытые контуры и ощущение воздуха. Такой приём помогает почувствовать мгновение, будто оно только что промелькнуло перед глазами.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импрессионизма в живописи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выбирали светлые, чистые цвета и старались показать, как солнечный свет меняет вид предметов и природы.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мазки и отсутствие чётких линий создают впечатление движения, дрожания воздуха и живой поверхности.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Частыми темами становились сад, вода, улица, прогулка, танец и повседневная жизнь обычных людей.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— не подробный рассказ, а первое впечатление от момента: его свет, настроение и красота.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музыка: что в них общего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области искусства опираются на то, как человек чувствует мгновение.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импрессионизм связывает впечатление и настроение, а не точность деталей.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материал по искусству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 музыке импрессионизма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краски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стали искать необычные сочетания звуков, чтобы музыка напоминала мерцание света, туман, воду или вечернюю тишину.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переходы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резких контрастов появились плавные смены звучания. Музыка стала течь спокойно и естественно, как движение волны.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без жёсткости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часто звучит свободнее и мягче, чем в прежней музыке. Это помогает передать дыхание момента и живое движение.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тембра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приобрели тембр инструментов и тонкие оттенки оркестра. Именно они создают главную атмосферу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Клод Дебюсси — главный композитор музыкального импрессионизма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Клод Дебюсси считается самым ярким композитором музыкального импрессионизма. В его произведениях «Лунный свет» и «Море» слышны мягкость, прозрачность и тонкие изменения звучания.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словно рисует звуками свет на воде, тихое движение и спокойное дыхание природы. Поэтому она особенно хорошо помогает понять связь музыки с живописью.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Морис Равель: точность и блеск звука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 — «Игра воды»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пьесе слышны блеск, переливы и движение, похожие на солнечные блики на поверхности воды. Музыка передаёт ощущение живой, подвижной стихии.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стиля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Равель связан с импрессионизмом, но его музыка более чёткая и выстроенная. Он показал, что яркое настроение может сочетаться с ясной формой.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1905–1909 — работа над «Болеро»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Равель строит произведение на повторении одной темы и постепенном нарастании звучания. Это создаёт сильное впечатление без сложного развития мелодии.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 разные черты в живописи и музыке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одни и те же впечатления передаются разными средствами.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музыка по-разному передают одно и то же: ощущение света, движения и настроения.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материал по искусству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впечатления к произведению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создания импрессионистического произведения по материалам урока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самых узнаваемых тем помогает импрессионистам передавать изменчивость мира без длинного рассказа.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материал по искусству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тем чаще всего возвращали искусство к природе, движению и переменам света.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импрессионизм развивался во времени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новое направление заметили в живописи, а затем его идеи постепенно вошли в музыку и другие виды искусства.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шло от живописи к музыке; со временем импрессионизм стал шире, чем один художественный стиль.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материал по искусству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Эдгар Дега: движение, балет и мгновение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Дега особенно любил сцену балета: репетиции, паузы, повороты и напряжённые позы танцовщиц. Он словно ловил не саму постановку, а живой, короткий миг, в котором видно движение.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часто выбирал неожиданный угол зрения и смелое обрезание композиции. Благодаря этому его картины выглядят как случайно увиденный кадр из настоящей жизни, а не как строго выстроенная сцена.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импрессионизм в живописи похож на музыку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 импрессионизме действует как звук: он сразу создаёт настроение и помогает почувствовать атмосферу картины.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мазки можно сравнить с музыкальными фразами: они не объясняют всё подробно, а лишь намекают на образ и движение.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переходы цвета похожи на плавную мелодию, где нет резких остановок и слишком жёстких границ между частями.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живописи, и в музыке главное — общее впечатление, поэтому такие произведения кажутся лёгкими, воздушными и мечтательными.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создают впечатление сильнее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Импрессионисты особенно ценили те средства, которые помогают почувствовать атмосферу: в картине это цвет и свет, в музыке — тембр и гармония.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впечатление дают цвет и тембр, а остальные средства поддерживают целостность и мягкость образа.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материал по искусству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и другие направления искусства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стремился точно и подробно показывать жизнь, а импрессионизм выбирал не точность, а мгновенное впечатление от увиденного или услышанного.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часто обращался к сильным чувствам, драме и ярким событиям, а импрессионисты искали тишину, свет, воздух и тонкие оттенки настроения.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не рассказывает историю подробно и не строит строгую симметрию; он передаёт, как человек ощущает мир в конкретный момент.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сегодня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рисует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и рекламе импрессионистический приём узнаётся по мягкому свету, размытым переходам и особой атмосфере. Такие кадры не объясняют всё прямо, а вызывают чувство, будто зритель сам догадался о настроении сцены.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без жёстких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музыке тоже встречается стремление к плавному звучанию, тонким оттенкам и спокойному течению мелодии. Это делает композицию похожей на музыкальный пейзаж, где важнее впечатление, чем строгий рассказ.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образы на 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и компьютерной графике импрессионистические идеи видны в мягких переходах цвета и световых бликах. Благодаря этому изображение выглядит живым, воздушным и немного сказочным, как картина, созданная светом.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181563"/>
            <a:ext cx="8625000" cy="215625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авторы импрессионизма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живописи и музыке импрессионизм раскрывает тему впечатления через свет, звук и настроение.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живописи, и в музыке импрессионизм стремится не к точному описанию, а к передаче света, движения и настроения.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материал по искусству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которое передаёт мгновение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показал, что искусство может говорить не только о предметах, но и о впечатлении. Краски и звуки в нём передают свет, движение и настроение очень по-разному, но одинаково выразительно.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2026-05-24T23:09:18Z</dcterms:created>
  <dcterms:modified xsi:type="dcterms:W3CDTF">2026-05-24T23:09:18Z</dcterms:modified>
</cp:coreProperties>
</file>