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Консульство и Империя в Древнем Риме
</a:t>
            </a:r>
            <a:endParaRPr lang="en-US" sz="338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перешёл от выборных магистратов к власти одного правителя?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 изменил систему власти
</a:t>
            </a:r>
            <a:endParaRPr lang="en-US" sz="372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республика долго держалась на выборах, сенате и собраниях граждан. Но после завоеваний, войн и усиления армии управление огромным государством стало труднее. На этом фоне республика ослабла, а власть Августа открыла новую эпоху.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консульство в Римской республике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тирании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считалась важной защитой от возвращения царской власти. Римляне ценили не одного правителя, а разделение полномочий и ежегодную смену должностных лиц.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 государственные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Консулы командовали армией, созывали сенат и народные собрания, следили за исполнением законов и руководили государством как в мирное, так и в военное время.
</a:t>
            </a:r>
            <a:endParaRPr lang="en-US" sz="1074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правителя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одновременно избирали двух консулов. Они должны были сдерживать друг друга и вместе принимать решения, чтобы никто не получил почти царскую власть.
</a:t>
            </a:r>
            <a:endParaRPr lang="en-US" sz="1074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должность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Консулы были главными выборными правителями Республики. Их избирали на один год, чтобы власть оставалась временной и не переходила в руки одного человека надолго.
</a:t>
            </a:r>
            <a:endParaRPr lang="en-US" sz="10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7209" y="1254037"/>
            <a:ext cx="3277782" cy="1882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Республиканские должности и их функции
</a:t>
            </a:r>
            <a:endParaRPr lang="en-US" sz="324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главных должностей Римской республики.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строилась на разделении обязанностей и сроков, чтобы ни одна должность не стала слишком сильной.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Древнего Рима: республиканские магистратуры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Тога с пурпурной каймой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Пурпурная полоса на тоге сразу отличала консула от обычного гражданина. Она подчёркивала высокий статус должности, но напоминала, что власть принадлежит не одному человеку, а выбранному на короткий срок магистрату.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Ликторы и фасции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Впереди консула шли ликторы с фасциями — пучками прутьев с топором. Этот знак показывал право на наказание и охрану порядка, а также внушал уважение всем, кто видел римского высшего должностного лица.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власти консулов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Республики к Империи
</a:t>
            </a:r>
            <a:endParaRPr lang="en-US" sz="275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войны и борьба за власть подготовили появление имперской власти.
</a:t>
            </a:r>
            <a:endParaRPr lang="en-US" sz="9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и новая система власти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имя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27 году до н. э. Октавиан получил почётное имя Август. Это подчеркнуло его особое положение и стало началом правления первого императора Рима.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 — республика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не отменил старые учреждения сразу. Сенат, магистраты и выборы продолжали существовать, чтобы люди видели знакомый порядок и меньше боялись перемен.
</a:t>
            </a:r>
            <a:endParaRPr lang="en-US" sz="1146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 одних руках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деле он контролировал армию, важнейшие провинции, финансы и назначения. Именно эти рычаги делали его сильнее любого другого римлянина.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Принципат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называли принципатом. Формально Рим сохранял республиканские черты, но реальная власть всё больше сосредоточивалась у одного правителя и его окружения.
</a:t>
            </a:r>
            <a:endParaRPr lang="en-US" sz="11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и Империя: основные различия
</a:t>
            </a:r>
            <a:endParaRPr lang="en-US" sz="266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точные числа, а силу влияния каждого признака в двух системах.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опиралась на выборность и разделение власти, а Империя — на личный контроль правителя и армии.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о Римской республике и Римской империи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при консулах и при императорах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Республике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консулах сенат был одним из главных органов власти. Он обсуждал войну и мир, финансы, отношения с союзниками и важные решения для всего государства.
</a:t>
            </a:r>
            <a:endParaRPr lang="en-US" sz="122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Сохранившись как собрание знатных людей, сенат постепенно потерял решающую роль. Император всё чаще сам определял курс государства, а сенаторы утверждали уже готовые решения.
</a:t>
            </a:r>
            <a:endParaRPr lang="en-US" sz="122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вес сенаторов уменьшился, потому что император контролировал армию, наместников и назначения. Однако их высокий общественный статус по-прежнему сохранялся.
</a:t>
            </a:r>
            <a:endParaRPr lang="en-US" sz="1226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напоминал римлянам о старых республиканских порядках. Даже когда власть стала императорской, это собрание продолжало быть важным знаком преемственности истории Рима.
</a:t>
            </a:r>
            <a:endParaRPr lang="en-US" sz="122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55595" y="3151483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легионы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Легионеры служили много лет, получали жалованье и награду после службы. Для них важны были дисциплина, командиры и уверенность в будущем, а не решения народных собраний.
</a:t>
            </a:r>
            <a:endParaRPr lang="en-US" sz="1099" dirty="0"/>
          </a:p>
        </p:txBody>
      </p:sp>
      <p:sp>
        <p:nvSpPr>
          <p:cNvPr id="9" name="Text 2"/>
          <p:cNvSpPr txBox="1"/>
          <p:nvPr/>
        </p:nvSpPr>
        <p:spPr>
          <a:xfrm>
            <a:off x="3489667" y="2114891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границ и 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охраняла границы, подавляла восстания и поддерживала спокойствие внутри государства. Без неё огромная Империя не смогла бы удерживать свои территории.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6255606" y="1060075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императору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армия часто решала, кто будет править. Поэтому поддержка солдат была важнее сенатских споров и помогала императору сохранять власть.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как опора императорской власти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поддерживал власть императора
</a:t>
            </a:r>
            <a:endParaRPr lang="en-US" sz="313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императора была разной по силе: войска решали судьбу трона, а провинции и чиновники обеспечивали управление и ресурсы.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поддержка исходила от армии; без неё власть была непрочной. Остальные группы укрепляли систему, но зависели от решений центра.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историческая схема по устройству Римской империи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и управление огромной державой
</a:t>
            </a:r>
            <a:endParaRPr lang="en-US" sz="3016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Наместники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Провинциями управляли назначенные из центра наместники. Они собирали налоги, следили за порядком и представляли власть императора, но на больших расстояниях контроль часто был неполным.
</a:t>
            </a:r>
            <a:endParaRPr lang="en-US" sz="1048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в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снабжали Рим зерном, металлами, вином, маслом и солдатами. Благодаря этому столица и армия получали всё необходимое для жизни и ведения войн.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Разветвлённые дороги и морские пути связывали города и порты империи. По ним быстрее двигались войска, товары, приказы и сведения о событиях в отдалённых землях.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Гарнизоны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гарнизоны удерживали провинции под властью Рима и подавляли мятежи. Их присутствие помогало сохранять единство огромной территории, хотя злоупотребления местных властей всё равно случались.
</a:t>
            </a:r>
            <a:endParaRPr lang="en-US" sz="10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82353"/>
            <a:ext cx="3950100" cy="16148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римские императоры и их особенности
</a:t>
            </a:r>
            <a:endParaRPr lang="en-US" sz="272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правители показывают разные этапы истории Империи: от её создания и расширения до обороны границ и кризисов власти.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императоров показывает смену задач власти: создание новой системы, расширение, защита границ и управление в трудные годы.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Римской империи; школьный хронологический обзор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2699" y="878675"/>
            <a:ext cx="5512799" cy="433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эпоху Империи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римских городах строили термы, акведуки, форумы и амфитеатры. Такие сооружения делали жизнь удобнее и наглядно показывали богатство и порядок империи.
</a:t>
            </a:r>
            <a:endParaRPr lang="en-US" sz="1136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и 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ходили на рынки, в бани и на зрелища. Эти места были не только для отдыха, но и для общения, новостей и обмена товарами.
</a:t>
            </a:r>
            <a:endParaRPr lang="en-US" sz="1153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римляне жили в домусах с внутренними двориками и украшениями. Бедные снимали комнаты в инссулах, где теснота, шум и пожары были обычным риском.
</a:t>
            </a:r>
            <a:endParaRPr lang="en-US" sz="1079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приносила дороги, безопасность и более удобную городскую жизнь. Но социальные различия сохранялись, поэтому польза от порядка распределялась между людьми неравномерно.
</a:t>
            </a:r>
            <a:endParaRPr lang="en-US" sz="10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жизни людей после появления Империи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упростила связь между регионами и помогла снабжать большие города, но усилила контроль сверху и зависимость от решений правителя.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стала спокойнее и организованнее, однако политическая свобода уменьшилась, особенно для жителей провинций.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Римской республики и Римской империи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искусство говорило от имени власти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как послание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монета была не только деньгами, но и маленьким объявлением о власти. На ней размещали портрет императора и символы мира, победы или покровительства богов, чтобы образ правителя видел каждый.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Триумфальные арки и надписи напоминали о победах и заслугах правителя. Проходя под такими сооружениями, жители империи видели, кто приносит порядок, добычу и славу государству.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Статуи и храмы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Статуи императоров и храмы, посвящённые богам и правителю, стояли в городах и на площадях. Они укрепляли уважение к власти и делали её заметной даже в далёких провинциях.
</a:t>
            </a:r>
            <a:endParaRPr lang="en-US" sz="1055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указа императора до исполнения на местах
</a:t>
            </a:r>
            <a:endParaRPr lang="en-US" sz="202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работало централизованное управление в Римской империи.
</a:t>
            </a:r>
            <a:endParaRPr lang="en-US" sz="9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принцип был важен для Республики: власть делили двое, чтобы никто не стал слишком сильным. В Империи такой сдерживающий механизм исчез.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Римской республики и Римской империи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консула одновременно ограничивали сосредоточение власти у одного человека.
</a:t>
            </a:r>
            <a:endParaRPr lang="en-US" sz="19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консульства и Империи
</a:t>
            </a:r>
            <a:endParaRPr lang="en-US" sz="331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власть постепенно перешла от выборных должностей к единоличному правлению.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опиралась на разделение и выборность, а Империя — на личную власть и армию. Это изменило роль сената и граждан.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переход изменил историю Рима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консулов к императорам показал, что большое государство может выбрать порядок и единство ценой ослабления гражданского участия. Именно так Рим стал империей.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2026-06-01T06:24:28Z</dcterms:created>
  <dcterms:modified xsi:type="dcterms:W3CDTF">2026-06-01T06:24:28Z</dcterms:modified>
</cp:coreProperties>
</file>