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природы: как устроен мир вокруг нас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ветер, гроза и приливы — это изменения в природе, связанные с Солнцем, водой, воздухом и Землёй.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природные явления изучают на географии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географии в 6 классе природные явления рассматривают как проявления процессов в оболочках Земли. Погода меняется ежедневно, а климат показывает повторяющиеся явления за многие годы. Эти знания важны для жизни, транспорта и защиты от опасностей.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природных явлений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явления происходят в воздухе и включают облака, туман, росу, иней, осадки, грозу, молнию и радугу. Их формирование связано с нагревом, влажностью и движением воздушных масс.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водным явлениям относят волны, ледоход, половодье, паводок, а также приливы и отливы. Они зависят от движения воды, температуры, влияния Луны и состояния берегов и русел.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явления связаны с изменениями в твёрдой оболочке Земли: землетрясениями, извержениями вулканов, оползнями, обвалами и сели. Часто они возникают под действием сил внутри планеты и силы тяжести.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Отдельную группу составляют космические явления. Их причины связаны с Солнцем, Луной и движением Земли. Эти факторы влияют на освещённость, температуры и некоторые процессы на планете.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туман: вода в воздухе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состоят из мельчайших капелек воды или кристаллов льда. Они появляются, когда влажный воздух охлаждается и водяной пар превращается в жидкие или твёрдые частицы. 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туман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— это облако у поверхности Земли. Он ухудшает видимость, потому что частицы воды или льда находятся прямо над землёй. Чаще всего туманы связаны с ночным охлаждением и высокой влажностью.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постоянно связывает части Земли: вода испаряется, затем возвращается осадками и снова уходит в водоёмы и сушу.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испарение и осадки происходят непрерывно, вода на планете не «исчезает», а всё время перемещается.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(обобщённая схема круговорота воды)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 их виды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— это вода, которая выпадает из атмосферы на земную поверхность. Они бывают жидкими, твёрдыми и смешанными, например дождь, морось, снег и град.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осадков измеряют в миллиметрах с помощью специальных приборов. Так сравнивают, насколько влажной бывает погода в разных местах и в разные месяцы.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осадков по сезонам определяется климатом местности, близостью морей и тем, какие воздушные массы приходят в регион. Поэтому лето и зима могут быть очень разными.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434623"/>
            <a:ext cx="4865100" cy="25971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осадков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отличаются дождь, снег, град и морось по форме осадков, условиям образования, температуре и возможным последствиям.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могут быть полезны для природы, но некоторые (например, град и мокрый снег) способны создавать опасность для людей и транспорта.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(обобщение признаков осадков)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и молния: свет и электричество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появляется после дождя, когда солнечный свет проходит через капли воды. Луч преломляется, отражается внутри капель и разлагается на спектр, поэтому мы видим полосы разных цветов.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Молния — это мощный электрический разряд в атмосфере. Гром возникает из-за быстрого нагревания воздуха вокруг разряда. Гроза обычно сопровождается ливнем, порывистым ветром, а иногда и градом.
</a:t>
            </a:r>
            <a:endParaRPr lang="en-US" sz="1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гроза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почему гроза возникает при тепле, влаге и сильном вертикальном движении воздуха.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00" y="1782800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50" y="1796067"/>
            <a:ext cx="384600" cy="34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3900" y="1813160"/>
            <a:ext cx="384600" cy="3076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и куда дует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— это движение воздуха из области высокого давления в область низкого. Важно, что направление ветра описывают по той стороне, откуда он приходит.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заметные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характеризуют направлением и скоростью. Слабый ветер лишь колышет листья, умеренный поднимает пыль и раскачивает тонкие ветви, а сильный мешает ходьбе.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ветер влияет на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облака и помогает распределять тепло и влагу. Поэтому он заметно влияет на развитие погоды: меняет условия, ускоряет смену воздушных масс.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его сила
</a:t>
            </a:r>
            <a:endParaRPr lang="en-US" sz="2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силы ветра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ветра оценивается по тому, как заметно движение воздуха влияет на окружающую среду и насколько трудно передвигаться на открытом месте.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сила ветра, тем больше наблюдаемых последствий: от колыхания травы до повреждений деревьев и построек.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привязка к шкале Бофорта (сопоставимые категории), примерные скорости в м/с.
</a:t>
            </a:r>
            <a:endParaRPr lang="en-US" sz="8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явления природы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Усиливается таяние снега, повышается уровень воды в реках. Часто бывают паводки: вода быстро прибывает из-за прогрева и таяния в верховьях.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Становятся обычными затяжные дожди, туманы и более ранние заморозки. Похолодание ухудшает условия для таяния снега и повышает риск гололедицы.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возникают грозы и ливни, а в жаркие периоды — засуха. Сильное нагревание поверхности усиливает испарение и подталкивает образование мощных облаков.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Наблюдаются снегопады, метели, иней и гололёд. Из-за сильных морозов замерзают водоёмы, а поверхность покрывается скользкой коркой льда.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633172"/>
            <a:ext cx="4405200" cy="20665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и характерные природные явления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время года с типичными явлениями и тем, как они отражаются на природе и повседневной жизни.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сезона свой набор признаков: от воды и цветения весной до снега и скользкого льда зимой. Это влияет на безопасность и режим жизни.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(обобщённое содержание).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явления: силы внутри Земли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171375" y="1889276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 вулканизм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происходят из-за движения литосферных плит: в земной коре накапливается напряжение, а затем оно высвобождается. Вулканизм связан с подъёмом магмы к поверхности и выходом газов.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171200" y="3234261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 и обвалы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 и обвалы чаще возникают на крутых склонах. На них влияют сила тяжести, проникновение воды в породы и разрушение трещин. В результате меняется рельеф и возрастает риск для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извержение вулкана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процесса от глубин к поверхности (по школьному курсу географии).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оболочках Земли происходят явления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атмосфере чаще всего проявляются процессы с облаками, осадками и ветром. В гидросфере заметны волны, приливы и ледовые явления.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 оболочкам помогает быстрее понять источник явления: где оно зарождается и как воздействует на человека.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школьная классификация природных явлений (без числовых измерений долей).
</a:t>
            </a:r>
            <a:endParaRPr lang="en-US" sz="7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050" y="1238150"/>
            <a:ext cx="23445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7675" y="1238150"/>
            <a:ext cx="312600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75" y="3001300"/>
            <a:ext cx="312600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6750" y="3001300"/>
            <a:ext cx="234450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площадках ведут учёт погоды и видимых признаков: облачности, осадков, состояния поверхности. Это помогает уточнять обстановку для близких к месту событий территорий.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снимки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данные показывают развитие облаков и изменение погодных систем. По ним легче отслеживать грозовые фронты, туманы и районы с сильными осадками.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Измеряются скорость и направление ветра, а также динамика его изменения. Эти показатели нужны для точных прогнозов и своевременных предупреждений о штормовой погоде.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осадков и влажности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замеры температуры, влажности и количества осадков. Данные важны для прогнозов ливней, паводков и опасности гололёда, особенно зимой.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наблюдают природные явления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приметы и научные наблюдения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приметы рождаются из многолетних наблюдений: например, красный закат нередко связывают с ясной погодой, а тяжёлые низкие облака — с дождём. Но точность зависит от местности.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прогноз опирается на измерения, карты погоды, спутниковые данные и компьютерные модели. Поэтому он обычно надёжнее, особенно при быстром изменении погоды.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592023"/>
            <a:ext cx="4865100" cy="22823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природные явления и правила безопасности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Зная, что именно опасно, и как действовать, легче уменьшить риск травм и сохранить спокойствие в экстренной ситуации.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ключ — действовать быстро и правильно: выбирать укрытие, избегать опасных объектов и перемещаться в безопасную зону.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по безопасности для школьников (обобщённые правила из курса ОБЖ и географии).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нас связан: главный вывод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 взаимосвязаны: энергия Солнца влияет на воздух и осадки, а движение воды формирует половодья и ледоход. Поэтому изучение явлений помогает понимать погоду, беречь природу и соблюдать безопасность.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2026-05-13T00:32:08Z</dcterms:created>
  <dcterms:modified xsi:type="dcterms:W3CDTF">2026-05-13T00:32:08Z</dcterms:modified>
</cp:coreProperties>
</file>