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мир: ключевые вопросы эпохи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усложняется, а Россия ищет опоры в новой реальности.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2020 года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2020 года ускорились санкции, технологическое соперничество, перестройка логистики и цифровизация. Для России это одновременно период давления, адаптации и поиска новых опор.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совпал с резким ускорением санкций, цифровой перестройки и пересборки международных цепочек поставок.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 ускорения мировой перестройки.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ВТО, МВФ и ООН за 2020–2024 годы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глобальные тренды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не действуют по отдельности: торговля, технологии и информация меняются одновременно и усиливают друг друга.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фрагментация и технологическое соперничество; именно они быстрее всего меняют правила торговли и развития.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WTO, UNCTAD, IMF и WEF, 2023–2024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торговли и цепочек поставок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все чаще распределяется между «своими» рынками и партнёрами с близкой политикой. Это повышает стоимость логистики, но снижает зависимость от нестабильных маршрутов.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Перенастройка потоков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переносят производство ближе к потребителю или в страны с предсказуемыми поставками. Для государств это означает конкуренцию за инвестиции, технологии и квалифицированные кадры.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производства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доступ к внешним компонентам, тем важнее быстро развивать собственные решения, ремонтную базу и инженерные компетенции, чтобы не останавливать промышленность и инфраструктуру.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гонка как фактор силы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определяет скорость анализа данных, автоматизации и принятия решений. Страны, которые быстрее внедряют ИИ, получают преимущество в экономике, управлении и обороне.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беспилотные системы становятся частью гражданской и военной инфраструктуры. Поэтому критически важны не только идеи, но и кадры, испытания и серийное производство.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двойного назначения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новые материалы и энергетика формируют долгий горизонт конкуренции. Здесь выигрывают те, кто сочетает науку, производство и устойчивое финансирование исследований.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промышленность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 остаётся базой для телефонов, машин, спутников и вооружений. Доступ к чипам и оборудованию напрямую влияет на технологическую самостоятельность государства.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Чипы и оборудование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ресурсы и новые риски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уже влияют на урожайность, логистику и энергопотребление, а не только на экологию в узком смысле.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температурой и водой: именно они быстрее всего повышают издержки и усиливают конкуренцию за ресурсы.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WMO, 2023–2024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демографии к цифровой безопасности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информационная среда меняют скорость и направление общественных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риски взаимосвязаны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меняют инвестиционные потоки и доступ к технологиям, а значит, влияют не только на бизнес, но и на качество обновления промышленности и транспорта.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политические конфликты быстро отражаются на ценах энергоносителей, страховании перевозок и стабильности рынков, где важна каждая неделя.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шоки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аномалии усиливают рост цен на продовольствие и сырьё, а затем через инфляцию и бюджетные расходы затрагивают население и государство.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снабжение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решения должны строиться на нескольких горизонтах сразу: от краткосрочной защиты до долгосрочного укрепления институтов и экономики.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горизонт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мировых координат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экономика и промышленность уязвимы к ограничениям на импорт технологий, обновление оборудования и доступ к отдельным рынкам капитала и комплектующих.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развития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ключевой задачей становится не только защита от внешнего давления, но и модернизация институтов, производства, науки и образования.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крупнейшую территорию, располагает значительными ресурсами и сохраняет постоянное место в Совете Безопасности ООН, что поддерживает её международную значимость.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и неравномерность расселения сокращают кадровый резерв, усиливают нагрузку на социальную сферу и усложняют развитие регионов вне крупных центров.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ресурс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база и ее уязвимости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 по-прежнему задает чувствительность экономики к мировым ценам и условиям доступа на рынки.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показывают информационные и технологические факторы; именно они сильнее всего влияют на устойчивость, импортозамещение и бюджетные поступления.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индексация глобальных трендов по материалам международных обзоров 2020–2024 годов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Прагматичные форматы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со странами Африки и СНГ важно для рынков сбыта, образования и инфраструктурных проектов. Здесь особенно востребованы долгие циклы взаимодействия и практические проекты, а не разовые соглашения.
</a:t>
            </a:r>
            <a:endParaRPr lang="en-US" sz="1059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дипломатии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одновременно участвует в универсальных институтах и усиливает работу через региональные объединения. Такой подход позволяет сохранять дипломатические каналы, даже когда общие правила становятся менее устойчивыми.
</a:t>
            </a:r>
            <a:endParaRPr lang="en-US" sz="1059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каналы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Многовекторность сегодня касается не только политики, но и платежей, транспорта, страхования и расчетов. Чем больше альтернативных каналов, тем выше устойчивость внешних связей к кризисам.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Перенастройка партнерств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Азией и Ближним Востоком помогают диверсифицировать торговлю, логистику и источники технологий. Для экономики это снижает зависимость от одного направления и расширяет пространство для маневра.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параметров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масштаб рынка, населения и торгового участия напрямую влияет на экономическую силу и кадровый потенциал.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заметно уступает крупнейшим центрам по размеру рынка и объему торговли, но сохраняет преимущества в ресурсах и пространственном масштабе.
</a:t>
            </a:r>
            <a:endParaRPr lang="en-US" sz="1348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международных макроэкономических сопоставлений: ООН, Всемирный банк, ВТО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устойчивости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дает экономике не только экспортную выручку, но и основу для промышленности, транспорта и коммунальной системы. Поэтому изменения спроса на энергоресурсы сразу отражаются на доходах и инвестициях.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как опора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низкоуглеродной экономике не отменяет значение нефти и газа, но меняет структуру спроса и требования к эффективности. Страны конкурируют уже не только объемами, но и технологичностью производства.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конкуренция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Санкционные ограничения и перестройка рынков повышают значение надежной логистики, собственных технологий и новых маршрутов поставок. В таких условиях возрастает роль долгосрочных контрактов и партнерств.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маршруты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социальная структура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меняется неравномерно: одни территории теряют жителей, другие притягивают их за счет рабочих мест, образования и инфраструктуры.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старших возрастов при сравнительно стабильной численности трудоспособных усиливает нагрузку на здравоохранение, пенсии и рынок труда.
</a:t>
            </a:r>
            <a:endParaRPr lang="en-US" sz="130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демографических тенденций по данным Росстата и ООН
</a:t>
            </a:r>
            <a:endParaRPr lang="en-US" sz="9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устойчивое развитие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и естественно-научные направления важны, потому что именно они создают базу для промышленности, транспорта, энергетики и связи. Без них страна быстро теряет способность к самостоятельному обновлению.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база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школы к колледжу, университету и рабочему месту должен быть непрерывным. Чем лучше выстроена эта траектория, тем меньше разрыв между знаниями и реальными требованиями рынка труда.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обучение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нужны не только программистам: они помогают анализировать данные, защищать информацию и работать с современным оборудованием. В цифровой среде конкурентоспособность определяется скоростью освоения новых инструментов.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исследования дают практический результат только тогда, когда связаны с запросами предприятий и регионов. Для школьников это значит, что математика, физика и информатика — не абстракция, а инструмент будущей профессии.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экономикой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65107"/>
            <a:ext cx="4417500" cy="2234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приоритетов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различаются по зрелости технологий, потребности в кадрах и степени зависимости от внешних поставок.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направления, где критичны импортное оборудование и сложная кооперация; именно там нужны долгие инвестиции в науку и производство.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приоритетов научно-технологического развития России по открытым государственным и отраслевым материалам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региональных форматов к устойчивым связям
</a:t>
            </a:r>
            <a:endParaRPr lang="en-US" sz="2356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показывают, как региональные объединения помогают выстраивать альтернативные маршруты, связи и механизмы сотрудничества.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траектории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Адаптация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доступ к технологиям частично восстанавливается, а внешние рынки остаются открытыми, возможна постепенная нормализация. Этот путь требует предсказуемой политики, инвестиций и аккуратной настройки институтов.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Турбулентность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сохранении ограничений и нестабильных цен экономика и общество будут жить в режиме постоянной подстройки. Тогда главной задачей станет удержание устойчивости без потери качества жизни.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Перестройка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перестройка ускорится, выиграют те сферы, где быстрее обновляются кадры, технологии и управление. В этом сценарии особенно важны образование, наука и способность принимать решения на длинном горизонте.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мире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остается включенной в мир взаимной зависимости, где успех определяется не изоляцией, а способностью быстро учиться, обновлять институты и превращать знания в устойчивое развитие.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2026-07-26T14:29:42Z</dcterms:created>
  <dcterms:modified xsi:type="dcterms:W3CDTF">2026-07-26T14:29:42Z</dcterms:modified>
</cp:coreProperties>
</file>