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маршруты: как идти по городу спокойно и без риска
</a:t>
            </a:r>
            <a:endParaRPr lang="en-US" sz="323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спокойный путь: дорога, переход и внимание всегда важнее 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безопасный маршрут каждый день
</a:t>
            </a:r>
            <a:endParaRPr lang="en-US" sz="2918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школу, кружок или магазин ребёнок встречает машины, дворы и остановки. Спешка, плохая видимость и неожиданный выезд автомобиля делают внимательность особенно важной каждый день, а не только на уроке безопасного поведения на улице, где промедление иногда полезнее быстроты, как ни странно для торопыжек!
</a:t>
            </a:r>
            <a:endParaRPr lang="en-US" sz="119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безопасный маршрут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или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идёт по тротуару или пешеходной дорожке, а не по проезжей части. Так ребёнку не приходится постоянно выходить навстречу машинам и угадывать их движение.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должен вести к месту перехода: по зебре или через светофор. Тогда дорога становится понятной, а не похожей на внезапную игру в догонялки с автомобилями.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участки, где путь хорошо освещён и не закрыт высокими кустами, машинами или постройками. Когда всё видно заранее, идти спокойнее и намного увереннее.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дом, магазин и остановка помогают запомнить дорогу. Безопасный маршрут легче повторять, потому что он состоит из знакомых мест и простых поворотов без сюрпризов.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дорога становится опасной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Парковки и дворы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парковках и в узких дворах машины могут выехать неожиданно, а пешехода часто закрывают другие автомобили. Здесь нельзя бежать и нужно смотреть по сторонам особенно внимательно.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Выезды из гаражей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ворот, гаражей и проездов водитель иногда появляется почти внезапно. Ребёнку важно не выбегать из-за препятствий, чтобы машина и пешеход увидели друг друга заранее.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без тротуара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дорогой нет тротуара, идти опаснее: приходится находиться ближе к движению транспорта. Такой участок лучше обойти более спокойной улицей или перейти на безопасную сторону.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сугробы и большие машины могут скрывать и пешехода, и автомобиль. В таких местах особенно опасно выходить на дорогу резко, потому что водителю трудно вовремя заметить человека.
</a:t>
            </a:r>
            <a:endParaRPr lang="en-US" sz="10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видимости на дороге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выходить из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выходить на дорогу из-за автобуса, дерева, сугроба или припаркованной машины. Пока человек скрыт, водитель может заметить его слишком поздно, и времени на остановку будет меньше.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подальше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проезжей части нужно быть особенно осторожным и не подходить слишком близко. Чем раньше пешеход заметен водителю, тем спокойнее всем участникам движения на дороге.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бежать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через дорогу мешает внимательно оценить обстановку. Лучше двигаться спокойно и ровно, чтобы успеть увидеть машины и не попасть в ситуацию, когда шаги опережают взгляд.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и водитель должны увидеть друг друга до выхода на проезжую часть. Это простое правило делает дорогу понятнее, а опасные моменты — намного реже.
</a:t>
            </a:r>
            <a:endParaRPr lang="en-US" sz="11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безопасный путь шаг за шагом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пути от дома или школы до спокойного и понятного маршрута.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переходить дорогу без спешки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у края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нужно остановиться и не делать лишних шагов вперёд. Так легче спокойно посмотреть по сторонам и заметить машины, которые ещё могут ехать.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в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налево, потом направо и ещё раз налево. Это помогает заметить транспорт вовремя и понять, свободна ли дорога для перехода.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только в нужном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можно только по зебре или по сигналу светофора. Игры, толчки, бег и разговоры в этот момент мешают внимательности и делают дорогу опаснее.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Убедиться, что машины стоят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переходе важно посмотреть, действительно ли машины остановились. Лучше задержаться на секунду, чем поспешить и попасть в неприятную ситуацию.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 его сигналы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— стой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сигнал означает остановку. Он подсказывает, что сейчас дорога не ждёт пешехода, и нужно подождать, пока движение станет безопасным.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—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предупреждает о смене сигнала. В этот момент нельзя спешить вперёд: лучше остановиться, посмотреть по сторонам и подготовиться к следующему действию.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— можно идти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сигнал разрешает переход, но только после проверки дороги. Нужно убедиться, что машины остановились, и двигаться спокойно, без рывков и лишней суеты.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не отменяется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зелёном свете пешеход должен смотреть вокруг. Не каждый водитель успевает затормозить сразу, поэтому внимательность остаётся главным помощником на переходе.
</a:t>
            </a:r>
            <a:endParaRPr lang="en-US" sz="11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3825" y="1652893"/>
            <a:ext cx="31612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 школу и обратно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точный адрес дома и школы. Когда ребёнок помнит, откуда и куда идёт, ему проще не растеряться, если нужно объяснить дорогу или попросить помощи.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для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телефоны родителей и экстренных служб. Эти номера помогают быстро связаться со взрослыми, если что-то пошло не по плану или возникла неожиданная трудность.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маршрут легче запомнить, если несколько раз пройти его вместе со взрослым. Тогда дорога становится знакомой, а повороты — предсказуемыми и спокойными.
</a:t>
            </a:r>
            <a:endParaRPr lang="en-US" sz="954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магазин, остановка или заметный дом помогают понять, где ты находишься. Хорошие ориентиры делают маршрут понятным и помогают не перепутать нужный поворот.
</a:t>
            </a: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зимой и в дождь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в дождь лучше двигаться спокойным, маленьким шагом. Скользкая поверхность может подвести неожиданно, а торопливые шаги только увеличивают риск поскользнуться.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машины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непогоду водителям и пешеходам труднее заметить друг друга. Поэтому особенно важно не выбегать на дорогу и заранее убедиться, что путь свободен.
</a:t>
            </a:r>
            <a:endParaRPr lang="en-US" sz="125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 луж 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лёд и снежные сугробы у края тротуара требуют особого внимания. Они могут скрывать неровности, делать поверхность скользкой и мешать устойчиво идти вперёд.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 помогает выделяться на фоне серого неба, снега и дождя. Чем лучше пешеход заметен, тем легче его увидеть водителю издалека.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2034" y="2184339"/>
            <a:ext cx="390825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в темноте нужно быть особенно заметным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себя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пешехода замечают не сразу, поэтому полезны светлая одежда и отражатели на рюкзаке, куртке или обуви. Чем раньше тебя увидит водитель, тем спокойнее будет путь.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туда, где светло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освещённые улицы, переходы и тротуары. На тёмных участках сложнее заметить яму, бордюр или машину, а значит, идти нужно особенно внимательно и не торопясь.
</a:t>
            </a:r>
            <a:endParaRPr lang="en-US" sz="949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темноты — со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уже стемнело, лучше идти вместе со взрослым. Он поможет выбрать безопасную дорогу, заметить опасное место раньше и спокойно пройти маршрут без лишней спешки.
</a:t>
            </a:r>
            <a:endParaRPr lang="en-US" sz="995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шаг важнее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не нужно бежать или отвлекаться. Медленный и ровный шаг помогает лучше видеть дорогу, замечать машины заранее и вовремя остановиться у перехода.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минута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остановился у перехода, но в наушниках уже звучала любимая песня, и он начал пританцовывать на месте. В это время рядом проехала машина, а водитель заметил его только потому, что ребёнок вовремя поднял глаза.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подождёт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подруги спорили, кто быстрее добежит до другой стороны улицы, и совсем забыли посмотреть по сторонам. Хорошо, что взрослый рядом остановил их раньше. У дороги игры и разговоры должны подождать, даже если очень интересно.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отвлечения у дороги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во дворе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за машинами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тоже ездят автомобили, велосипеды и самокаты. Перед выходом из подъезда обязательно посмотри по сторонам, чтобы не оказаться прямо перед движущимся транспортом.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прячься за машиной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припаркованным автомобилем пешехода не видно. Не играй там и не выбегай из-за машины внезапно, иначе водитель может заметить тебя слишком поздно.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 у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ворот, проездов и арок нужно идти медленно и смотреть вокруг. Там транспорт появляется неожиданно, а шум во дворе легко отвлекает от дороги.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— не игровая площадка для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двор требует осторожности. Здесь нельзя мчаться вслепую: лучше идти спокойно, держаться подальше от транспорта и помнить, что машинам нужно место для движения.
</a:t>
            </a:r>
            <a:endParaRPr lang="en-US" sz="10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кажется небезопасным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цепочка решений показывает, что сначала нужно остановиться и выбрать безопасный вариант, а не идти напрямик.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2946" y="3129007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не заблудиться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дом, магазин и остановка помогают быстро понять, где ты находишься. Если маршрут проходит через такие места, его легче запомнить и повторить без растерянности.
</a:t>
            </a:r>
            <a:endParaRPr lang="en-US" sz="926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дом, яркая вывеска или заметный знак помогают сориентироваться, будто маленькие дорожные подсказки. Они особенно полезны, если нужно быстро понять, куда идти дальше.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пути немного поворотов и все они знакомы, идти спокойнее. Такой маршрут проще объяснить взрослому и легче вспомнить, даже если вокруг много людей.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ориентиры помогают не только младшим школьникам, но и взрослым. Если путь знаком по видимым объектам, меньше шансов свернуть не туда и потеряться.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светофоры на посту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светофоры помогают всем участникам движения понимать, где идти и когда ждать. Если они исправны и хорошо видны, переход становится намного спокойнее для детей и взрослых.
</a:t>
            </a:r>
            <a:endParaRPr lang="en-US" sz="88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путь после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особая работа у дорожных служб: нужно убрать снег и лёд с тротуаров и переходов. Тогда пешеход не скользит, а колёса и ноги двигаются без лишних приключений.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рядом — тоже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другие взрослые учат выбирать дорогу, показывают безопасные переходы и напоминают правила. Когда рядом есть опытный помощник, ребёнку легче заметить опасное место вовремя.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сделать маршрут безопасным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велосипеда и самоката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Ехать можно только там, где это разрешено. Перед поездкой убедись, что путь свободен, а рядом нет людей, которым может помешать быстрое движение.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пешеходов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тротуаре не мчись среди прохожих. Пешеходы должны чувствовать себя спокойно, поэтому скорость нужно снижать заранее и держаться на безопасном расстоянии.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перехода —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нужно слезть с велосипеда или самоката и вести его рядом. Так проще заметить машины и не создать опасность для себя и других.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о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внимательность очень важны для поездки. Колёса любят осторожных водителей, а ещё — тех, кто уступает дорогу младшим и пожилым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маршрута на каждый день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Вспомни путь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 мысленно пройди маршрут: где тротуар, где переход и где нужный поворот.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знакомую зебру или светофор, чтобы не искать дорогу в последний момент.
</a:t>
            </a:r>
            <a:endParaRPr lang="en-US" sz="965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Убери спешку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беги и не отвлекайся. Спокойный шаг помогает заметить опасность раньше.
</a:t>
            </a:r>
            <a:endParaRPr lang="en-US" sz="965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Посмотри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каждым переходом оцени дорогу, машины и видимость, даже если место кажется знакомым.
</a:t>
            </a:r>
            <a:endParaRPr lang="en-US" sz="965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Остановись при сомнении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кажется опасным, не иди дальше один — позови взрослого и выбери другой путь.
</a:t>
            </a:r>
            <a:endParaRPr lang="en-US" sz="9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 правильном выборе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Хотел срезать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увидел короткую дорогу через парковку и уже почти свернул туда. Но машины выезжали одна за другой, и спешить стало совсем не хочется.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Выбрал спокойный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вернулся на тротуар, дошёл до светофора и перешёл улицу по зебре. Путь оказался длиннее, зато вокруг было тихо и понятно, куда идти.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пришёл без страха и без неожиданностей. Он понял простую вещь: самый короткий путь не всегда лучший, а безопасный — почти всегда самый умный.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— это полезная привычка на каждый день
</a:t>
            </a:r>
            <a:pPr algn="ctr" indent="0" marL="0">
              <a:lnSpc>
                <a:spcPct val="90000"/>
              </a:lnSpc>
              <a:buNone/>
            </a:pPr>
            <a:r>
              <a:rPr lang="en-US" sz="3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по сторонам, выбирать переходы, не отвлекаться и идти знакомой дорогой, путь до школы и дома станет спокойнее. Безопасность на дороге — привычка, которая каждый день бережёт ребёнка.
</a:t>
            </a:r>
            <a:endParaRPr lang="en-US" sz="34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2026-05-26T02:50:45Z</dcterms:created>
  <dcterms:modified xsi:type="dcterms:W3CDTF">2026-05-26T02:50:45Z</dcterms:modified>
</cp:coreProperties>
</file>