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модуль 5: Кто ты такой?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идентичности и самоопределения в подростковом возрасте.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самоидентификации в быстро меняющемся мире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подростки сталкиваются с вызовами цифровой эпохи, где важно понимать и принимать свои уникальные таланты и жизненные ориентиры в условиях конкуренции и перемен.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личности и её формирование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485105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Составляющие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— это совокупность уникальных психологических и социальных качеств, проявляющихся в поведении и восприятии. Она включает характер, темперамент и ценностные ориентации.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5105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Влияющие факторы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личности зависит от воспитания, жизненного опыта, культуры и образовательной среды, которые вместе формируют убеждения и самооценку подростка.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Поэтапное формирование самоидентичности в подростковом возрасте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4848000" y="360000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14-15 лет — осознание независимости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активный поиск собственного «Я», подросток принимает первые самостоятельные решения и меняет окружение.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469625" y="1494114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15-16 лет — расширение социальных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Участвует в школьных и творческих проектах, формируя круг общения и укрепляя личные взгляды.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091200" y="2628229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16-17 лет — переосмысление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Подросток сталкивается с новыми убеждениями, испытывает кризисы самоопределения и переоценивает жизненные ориентиры.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699772" y="3762318"/>
            <a:ext cx="39360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17-18 лет — укрепление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формирование целостного образа «Я» и стратегий реализации жизненных целей.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7317" y="2183086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22686"/>
            <a:ext cx="415500" cy="33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0892" y="2183086"/>
            <a:ext cx="36015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влияния семьи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поддержка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поддержка укрепляет уверенность подростка и способствует формированию позитивного самовосприятия.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Коммуникация и открытость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Честные обсуждения в семье развивают навыки выражения эмоций и умение решать конфликты.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традиций и ценностей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обычаи и истории формируют нравственные ориентиры и чувство принадлежности.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сверстников и школьной среды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со сверстниками расширяет социальные умения и помогает становиться самостоятельнее через групповую поддержку и совместные достижения.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 вызовы внутри коллектива развивают навыки критического мышления и учат принимать решения в разных ситуациях.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среда и семья остаются ключевыми, но влияние медиа и сверстников быстро растёт.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воспитание и школа определяют базу, а медиа и друзья играют всё более заметную роль в самоощущении подростков.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старшеклассников, 2023/24 уч. год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 развития идентичности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48075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медиа и социальных сетей на подростков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332750" y="48735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7" name="Text 2"/>
          <p:cNvSpPr txBox="1"/>
          <p:nvPr/>
        </p:nvSpPr>
        <p:spPr>
          <a:xfrm>
            <a:off x="5073485" y="2145500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платформы формируют стандарты и визуальные образы, влияя на восприятие собственной значимости через лайки и подписчиков.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73475" y="3087975"/>
            <a:ext cx="37134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обмен информацией и тренды стимулируют подростков стремиться к определённым моделям поведения и усиливают критичность к себе.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анализирует ключевые характеристики разных медиа по влиянию на самоидентификацию.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медиа обеспечивают более быстрый и индивидуальный опыт, существенно влияя на формирование идентичности молодёжи.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Mediascope, 2023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влияния традиционных и цифровых медиа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самооценки для старшеклассников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3600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отражает субъективную оценку своих достоинств и достижений, влияющую на учебную мотивацию и личностное развитие.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32763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самооценка способствует устойчивости к стрессу, активному участию в жизни и успешному лидерству среди сверстников.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6192600" y="2780175"/>
            <a:ext cx="25914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самооценка может вызвать социальную изоляцию, страх ошибиться и снижение стремления к развитию.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особенности старшеклассников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4" name="Text 2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подростки активно стремятся к самостоятельности, отделению от родителей и формированию своей независимой позиции во взглядах и поступках.
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 желание быть принятым и признанным в социальной группе сверстников, что влияет на поведение и самооценку подростка.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нестабильность проявляется повышенной чувствительностью к критике и сильными перепадами настроения, что связано с гормональными изменениями.
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развивается способность к критическому анализу происходящего и рефлексия собственных поступков, что способствует формированию зрелой личности.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личности: основные этапы развития идентичности
</a:t>
            </a:r>
            <a:endParaRPr lang="en-US" sz="1997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психологические исследования подросткового периода, 2023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идентичности: причины и последствия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возникает при столкновении собственных убеждений с внешними ожиданиями, что порождает внутренние сомнения и неуверенность в правильности выбора жизненного пути.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32763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Проявляется в тревоге, снижении мотивации и чувствах отчуждения, что может временно замедлить личностное развитие и усложнить социальное взаимодействие.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192600" y="2571750"/>
            <a:ext cx="25914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кризиса ведёт к укреплению самостоятельности, выработке эффективных стратегий поведения и повышению ответственности за решения и результаты.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04281" y="374512"/>
            <a:ext cx="260138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69537"/>
            <a:ext cx="300000" cy="240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глубокого самопознания старшеклассников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дневник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ведение дневника помогает осмыслить переживания, отслеживать эмоции и фиксировать важные события, способствуя развитию самосознания.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проекты и олимпиады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творчестве и интеллектуальных конкурсах раскрывает интересы, развивает таланты и укрепляет чувство индивидуальности.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Профориентационные тесты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тесты помогают определить склонности и способности, что облегчает выбор будущей профессиональной траектории.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деятельность и дискуссии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в обществе формирует эмпатию, расширяет кругозор и способствует развитию навыков коммуникации и самостоятельности.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7958" y="2680466"/>
            <a:ext cx="3048000" cy="24616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 через призму уникальности личности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 Гейтс: предпринимательское мышление и инновации
</a:t>
            </a:r>
            <a:pPr algn="ctr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Гейтс добился вершин в сфере информационных технологий благодаря аналитическому уму и настойчивости. Его способность видеть возможности преобразовала индустрию и вдохновила поколения.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Пушкин: креативность и культурное наследие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стал основоположником современного русского литературного языка, творя произведения, наполненные глубоким пониманием человека и общества, что сделало его гением национальной культуры.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Кюри: исследовательский талант и настойчивость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 в области радиоактивности, Кюри преодолела трудности времени, развила уникальные научные идеи, что принесло ей мировое признание и две Нобелевские премии.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культурных и этнических ценностей в формировании идентичности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определяет рамки традиций и норм, влияя на личные убеждения и жизненные ориентиры подростка при выборе ценностей.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6" name="Text 3"/>
          <p:cNvSpPr txBox="1"/>
          <p:nvPr/>
        </p:nvSpPr>
        <p:spPr>
          <a:xfrm>
            <a:off x="2526345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Этническая принадлежность формирует чувство принадлежности к определённому сообществу, укрепляя корни и самоощущение личности.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692690" y="2571750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многообразием культур расширяет горизонты восприятия мира и способствует развитию толерантности к различиям.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6859050" y="2572017"/>
            <a:ext cx="1924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собственной и чужим культурным особенностям способствует гармонии в социальном взаимодействии и личностном росте.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499381"/>
            <a:ext cx="9144000" cy="26431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Рефлексия и её значение для зрелого развития личности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128302" y="537925"/>
            <a:ext cx="36585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Осознанный анализ собственных действий и поступков помогает понять мотивацию и последствия, способствуя выработке более эффективных жизненных стратегий.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28302" y="1480400"/>
            <a:ext cx="36585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самопознание укрепляет внутренний баланс, улучшает стрессоустойчивость и развивает гибкость мышления, что важно для зрелости.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15050" y="36000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цели и развитие стратегического мышления в старшем возрасте
</a:t>
            </a:r>
            <a:endParaRPr lang="en-US" sz="3200" dirty="0"/>
          </a:p>
        </p:txBody>
      </p:sp>
      <p:sp>
        <p:nvSpPr>
          <p:cNvPr id="3" name="Text 1"/>
          <p:cNvSpPr txBox="1"/>
          <p:nvPr/>
        </p:nvSpPr>
        <p:spPr>
          <a:xfrm>
            <a:off x="2453250" y="16692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определение целей формирует навыки планирования и ответственности, что является фундаментом успешного развития личности.
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5" name="Text 3"/>
          <p:cNvSpPr txBox="1"/>
          <p:nvPr/>
        </p:nvSpPr>
        <p:spPr>
          <a:xfrm>
            <a:off x="2453250" y="275835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образовательного и профессионального пути строится на понимании собственных интересов и возможностей, что повышает мотивацию к достижению.
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2453250" y="3847500"/>
            <a:ext cx="42375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коммуникативных и социальных навыков (soft skills) усиливает конкурентоспособность и способствует гармоничному личностному росту.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Лидерство и социальная активность: пути проявления потенциала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6" name="Text 2"/>
          <p:cNvSpPr txBox="1"/>
          <p:nvPr/>
        </p:nvSpPr>
        <p:spPr>
          <a:xfrm>
            <a:off x="356700" y="18767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школьном самоуправлении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управлении школой развивает умения влиять на решения, формирует ответственность и навыки коллективной работы среди подростков.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6700" y="3407721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проекты и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инициативы предоставляют возможность применять лидерские качества, выстраивать коммуникацию и осознавать свою значимость в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осознанной идентичности в формировании успешного будущего
</a:t>
            </a:r>
            <a:endParaRPr lang="en-US" sz="2609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Целостная и осознанная идентичность помогает подросткам обрести внутреннюю гармонию и уверенность, что служит базой для эффективной самореализации и адаптации в быстро меняющемся мире.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2026-05-07T21:30:05Z</dcterms:created>
  <dcterms:modified xsi:type="dcterms:W3CDTF">2026-05-07T21:30:05Z</dcterms:modified>
</cp:coreProperties>
</file>