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Могущество и упадок Афин: общий обзор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Афин — путь от поселения к великой цивилизации и упадку.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Афины: исторический центр древней Греции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Расположенные на полуострове Аттика, Афины начали с малого, превратившись в влиятельный город-государство с мощной культурой и наукой к V веку до н.э.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реформы: становление демократии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Солона (начало VI века до н.э.)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Отменил долговое рабство, ввёл законы для защиты бедных и заложил основы равенства граждан.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Клисфена (начало V века до н.э.)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Реорганизация политической структуры и усиление народного участия в власти.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Афин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институтов для участия граждан в управлении города.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Совета пятисот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представительного органа для подготовки решений Народного собрания.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афинской демократии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свободные мужчины-граждане имели право участвовать в голосовании и обсуждениях на Народном собрании.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собрание (экклесия) принимало важнейшие решения городской политики и законодательства.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пятисот выполнял функции исполнительного органа, готовил вопросы для обсуждения и надзирательства.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Избираемые стратеги руководили армией и политикой, а женщины, рабы и метеки не обладали гражданскими правами.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над Персией Афины организовали союз городов для общей защиты от новых угроз на Балканах и в Эгейском море.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союза для борьбы с персами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союза вносили взносы и предоставляли корабли, что усиливало обороноспособность и экономический потенциал города.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и военная поддержка участников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Афины начали использовать ресурсы союза для своих интересов, вызывая трения с другими городами-членами.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Афин и недовольство союзников
</a:t>
            </a:r>
            <a:endParaRPr lang="en-US" sz="1326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Делосский союз: союз для защиты и власти
</a:t>
            </a:r>
            <a:endParaRPr lang="en-US" sz="31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Перикле возводились знаменитые постройки, такие как Парфенон, что символизировало мощь и красоту Афин.
</a:t>
            </a:r>
            <a:endParaRPr lang="en-US" sz="979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искусства и архитектуры
</a:t>
            </a:r>
            <a:endParaRPr lang="en-US" sz="1106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Обновлялись законы, укреплялась демократическая система, расширялись права граждан — залог стабильности.
</a:t>
            </a:r>
            <a:endParaRPr lang="en-US" sz="983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законодательной базы
</a:t>
            </a:r>
            <a:endParaRPr lang="en-US" sz="845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Афины съезжались деятели культуры и науки, создавая атмосферу интеллектуального процветания.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учёных и творческих людей
</a:t>
            </a:r>
            <a:endParaRPr lang="en-US" sz="1041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Перикла: культурный и политический подъем
</a:t>
            </a:r>
            <a:endParaRPr lang="en-US" sz="31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Величественное здание украшено великолепными скульптурами, символизирующее защиту и силу города.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— храм богини Афины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афинских художников проявляется в керамике, украшенной сюжетами мифов и повседневной жизни.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Расписные вазы и мозаики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памятники и художественные произведения хранились как на Акрополе, так и в домах богачей.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— центр культурной жизни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архитектура как отражение величия Афин
</a:t>
            </a:r>
            <a:endParaRPr lang="en-US" sz="31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Мальчиков обучали грамоте, счёту, музыке и спорту, готовя их к активной жизни в обществе.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обучения с детства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заложил основы геометрии, Гиппократ стал отцом медицины, Анаксимандр развивал астрономию.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учёные и их открытия
</a:t>
            </a:r>
            <a:endParaRPr lang="en-US" sz="1029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считалось важным для развития личности и полноценного участия в демократическом устройстве.
</a:t>
            </a:r>
            <a:endParaRPr lang="en-US" sz="999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в жизни граждан
</a:t>
            </a:r>
            <a:endParaRPr lang="en-US" sz="1046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образование в Афинах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250 тысяч жителей, включая граждан, их семьи, рабов и иностранных жителей — важных участников городской жизни.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социальные группы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служил крепостью и религиозным центром, Агора была торговым и общественным пространством, жилые районы — домом для горожан.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районы и их функции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наполнялись жизнью: здесь проходили праздники, рынки и собрания, объединяющие разных жителей.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 общественные события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 устройство Афин в V веке до н.э.
</a:t>
            </a:r>
            <a:endParaRPr lang="en-US" sz="31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Афинский флот состоял из быстрых и манёвренных триер, что стало основой военной силы государства.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развитие флота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сражение, в котором афинские корабли одержали победу над персами, обеспечив безопасность города.
</a:t>
            </a:r>
            <a:endParaRPr lang="en-US" sz="962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 Саламине (480 до н.э.)
</a:t>
            </a:r>
            <a:endParaRPr lang="en-US" sz="1082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позволял перевозить товары, защищать острова и оказывать влияние на членов Делосского союза.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и контроль над союзниками
</a:t>
            </a:r>
            <a:endParaRPr lang="en-US" sz="110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могущество Афин: стратегическая роль флота
</a:t>
            </a:r>
            <a:endParaRPr lang="en-US" sz="31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Оливковое масло было основным экспортным продуктом Афин. Его использовали не только в кулинарии, но и в косметике и религиозных обрядах. Производство масла поддерживало сельское хозяйство и торговлю региона.
</a:t>
            </a:r>
            <a:endParaRPr lang="en-US" sz="904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Оливковое масло — главное богатство Аттики
</a:t>
            </a:r>
            <a:endParaRPr lang="en-US" sz="1321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 была центральным рынком и местом встреч купцов со всего Средиземноморья. Здесь заключались сделки, обсуждались новости и развивалась экономическая активность города, обеспечивая его процветание.
</a:t>
            </a:r>
            <a:endParaRPr lang="en-US" sz="915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Азарт на Агоре — сердце деловой жизни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Афинах рабы выполняли множество работ — от ремёсел до обслуживания крупных усадеб. Их труд поддерживал экономику, позволял свободным гражданам заниматься политикой и искусством.
</a:t>
            </a:r>
            <a:endParaRPr lang="en-US" sz="9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как основа производственной системы
</a:t>
            </a:r>
            <a:endParaRPr lang="en-US" sz="1213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торговля в Афинах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создавал особый диалог, чтобы ученики сами находили ответы, развивая критическое мышление. Его идеи заложили основу современной этики и философского метода.
</a:t>
            </a:r>
            <a:endParaRPr lang="en-US" sz="83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— мастер вопросов и поиска истины
</a:t>
            </a:r>
            <a:endParaRPr lang="en-US" sz="837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основал Академию, первую постоянную школу в Европе. Там изучали философию, математику и политику — знания, которые изменили взгляд на устройство общества.
</a:t>
            </a:r>
            <a:endParaRPr lang="en-US" sz="833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и Академия — школа великих идей
</a:t>
            </a:r>
            <a:endParaRPr lang="en-US" sz="871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обучал Александра Македонского и писал трактаты по биологии, логике и поэтике. Его работы долгое время оставались ведущими в науке и философии.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— учитель великих и исследователь природы
</a:t>
            </a:r>
            <a:endParaRPr lang="en-US" sz="748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Афин: философия и учёные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пьесы рассказывали о героях и судьбах, затрагивая вечные темы добра и зла. Их работы до сих пор считаются вершиной древнегреческого театра.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Софокл и Эсхил — творцы великих трагедий
</a:t>
            </a:r>
            <a:endParaRPr lang="en-US" sz="1318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Еврипида отличались глубоким изображением чувств и конфликтов обычных людей, что делало театр важной частью жизни каждого афинянина.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Еврипид — драматург человеческих страстей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Арисофан писал сатирические и весёлые комедии, высмеивая политиков и общественные пороки. Его постановки собирали полные залы и помогали городу критически смотреть на себя.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Арисофан — комедия и смех в Афинах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искусство в Афинах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между Афинами и Спартой разделило всю Элладу, приводя к длительным сражениям и разрушениям, которые ослабили оба города.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расколола Грецию надвое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морского флота лишила Афины контроля над союзниками и торговыми путями, что стало решающим фактором поражения в войне.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флота — удар по могуществу Афин
</a:t>
            </a:r>
            <a:endParaRPr lang="en-US" sz="861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Афины лишились политической и военной гегемонии в Греции, уступив роль главного города Спарте, и вошли в период упадка.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лидерства и ослабление влияния
</a:t>
            </a:r>
            <a:endParaRPr lang="en-US" sz="911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Пелопоннесская война — причина упадка
</a:t>
            </a:r>
            <a:endParaRPr lang="en-US" sz="31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 внутренние проблемы Афин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1538" y="131758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Пелопоннесской войны (431 г. до н. э.)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конфликта с Спартой привело к военной мобилизации и напряжению внутри города, что сказалось на жизни граждан.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817288" y="3755537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Эпидемия чумы (430 г. до н. э.)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Чума охватила Афины, унесла жизни до четверти населения, включая Перикла, усилив демографический и моральный кризис.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2188" y="122963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социальных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разногласий между богатыми и бедными привёл к политической нестабильности и ослаблению городской солидарности.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поражения и упадок города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навязала афинянам жёсткие условия мира, ограничив их политическую самостоятельность и военную силу, что подорвало влияние города.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флота Афин была уничтожена, лишив город морского господства и контроля над союзниками в Эгейском море.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пришла в упадок из-за военных потерь и разрушений, что сказалось на уровне жизни жителей и медленном восстановлении города.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после войны: новые времена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IV веке до н.э. Афины восстановили университеты и театры, став центром образования и культуры, что привлекало учёных и художников со всей Греции.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после завоеваний Филиппа II Македонского и Александра Великого, влияние Афин стало относительным, уступая политическое лидерство Македонии.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Афины на Акрополе служил религиозным и культурным центром. Его архитектура и скульптуры вдохновляли зодчих на протяжении веков по всему миру.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— символ величия Афин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Монументальные ворота Пропилеи обозначали вход в священное пространство города, сочетая архитектурную красоту с военным значением.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Пропилеи — величественный вход на Акрополь
</a:t>
            </a:r>
            <a:endParaRPr lang="en-US" sz="114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впервые звучали пьесы великих драматургов, и театр стал местом не только развлечений, но и важной части общественной жизни Афин.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Диониса — колыбель драмы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Сохранившееся наследие древних Афин
</a:t>
            </a:r>
            <a:endParaRPr lang="en-US" sz="3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Афин на будущее и современность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афинской демократии послужили основой для современных политических систем, подчеркивая роль граждан в управлении государством.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учения Сократа, Платона и Аристотеля продолжают изучаться и вдохновлять мыслителей и ученых по всему миру.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и художественные традиции Афин оставили неизгладимый след в мировом культурном наследии, влияя на дизайн и искусство.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великой цивилизации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Афин учит ценить знания, культуру и справедливое управление, а также показывает, как внутренние конфликты и войны ослабляют даже могущественные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2026-05-10T11:57:21Z</dcterms:created>
  <dcterms:modified xsi:type="dcterms:W3CDTF">2026-05-10T11:57:21Z</dcterms:modified>
</cp:coreProperties>
</file>