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во второй половине XIX — начале XX века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мощь, империя, реформы и новые вызовы эпохи.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между величием и переменами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страна сохраняла мировое влияние, но уже ощущала конкуренцию США и Германии. Именно тогда оформились черты современного британского общества: массовая политика, крупные города, партии, профсоюзы и движение за права женщин.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лидерство и его основы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был сердцем банковского дела и международных расчётов. Здесь решались крупные сделки, а фунт стерлингов считался одной из самых надёжных валют в мировой торговле.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сеть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расширяли экономическое влияние и усиливали престиж страны. Огромная сеть владений давала сырьё, рынки сбыта и опорные пункты для контроля над морскими путями.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промышленность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железо, текстиль и судостроение обеспечивали основу британского производства. Эти отрасли давали рабочие места, поддерживали экспорт и делали страну одной из главных фабрик мира.
</a:t>
            </a:r>
            <a:endParaRPr lang="en-US" sz="1204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торговый флот связывали Британию с Индией, Канадой, Австралией, Африкой и другими регионами. Мировые маршруты доставляли сырьё в метрополию и вывозили промышленные товары.
</a:t>
            </a:r>
            <a:endParaRPr lang="en-US" sz="12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промышленность и рост конкурентов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доли в мировом промышленном производстве, XIX — начало XX века (обобщённые данные экономической истории)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снижении доли в мире британские фабрики, шахты и верфи оставались очень сильными.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1913 году Великобритания уже не была безусловным лидером: США и Германия быстро сокращали разрыв.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центр империи и мировой торговли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Сити и банки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Сити сосредоточились крупнейшие банки, страховые компании и биржа. Именно здесь формировались финансовые решения, которые влияли не только на Британию, но и на торговлю во всей империи.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соседствовали роскошные кварталы, шумные рынки и бедные районы рабочих. Такое смешение показывало и богатство империи, и серьёзные социальные различия внутри столицы.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власть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был не только деловым, но и политическим центром страны. Здесь работали парламент и правительство, а решения столицы определяли курс империи и внутренние реформы.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на Темзе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Доки и верфи на Темзе принимали корабли с углём, хлопком, чаем и металлом. Через лондонский порт проходили огромные потоки товаров, людей и новостей из разных частей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Викторианское общество: богатство и неравенство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банки, образование, управление и услуги создавали новые возможности для служащих, предпринимателей и учителей. Средний класс становился заметной силой и влиял на нормы поведения и быта.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средний класс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и состоятельные семьи жили в просторных домах, имели доступ к лучшему образованию и нередко определяли общественную моду, политику и благотворительность.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и привилегированные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рабочие жили в тесных кварталах рядом с фабриками, где были дым, шум и нехватка чистой воды. Тяжёлые условия усиливали болезни и высокую детскую смертность.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рабочих семей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власти расширяли школы, улучшали санитарные нормы и городское управление. Эти изменения не устраняли бедность сразу, но делали города более безопасными и удобными для 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улучшения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Великобритании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социальной истории Великобритании XIX века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основных групп показывает, как по-разному жили и действовали жители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сохранялось, но доступ к образованию, выборам и общественной жизни постепенно расширялся.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избирательного права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 расширила число избирателей в городах и включила в политику больше представителей рабочего и среднего класса.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 — городская реформа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стала ближе к обычным людям: выросла роль Палаты общин, партийных кампаний, газет и предвыборных митингов.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Расширила права избирателей в сельских округах и сделала участие в выборах более массовым по всей стране.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 — сельская реформа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 получил больше свободы: стало труднее давить на него через работодателя, землевладельца или местных чиновников.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1872 — тайное голосование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политическая система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перехода к массовой политике в Великобритании XIX — начала XX века.
</a:t>
            </a:r>
            <a:endParaRPr lang="en-US" sz="13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и консерваторы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и реформы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выступали за свободу торговли, расширение самоуправления и постепенное увеличение гражданских прав. Они считали реформы способом сделать страну сильнее и справедливее.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и порядок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Консерваторы ценили традиции, монархию и устойчивость государства. Для них важно было сохранить порядок в обществе и не ослабить империю резкими изменениями.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становятся массовыми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партии создавали местные отделения, выпускали листовки и проводили собрания. Политика всё меньше зависела только от элиты и всё больше — от избирателей в городах и округах.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жизнь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Выборы, газеты и публичные выступления сделали партийную борьбу заметной частью повседневности. Люди чаще обсуждали новости, кандидатов и обещания, чем прежде.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 профсоюзы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лондонских и ливерпульских причалах рабочие добивались более высокой оплаты и предсказуемого найма. Докерские стачки показывали, что даже тяжёлый труд в портах мог объединять тысячи людей и менять правила работы.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Докеры требуют справедливой платы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угольных районах шахтёры выступали не только за заработок, но и за безопасность под землёй. Их забастовки напоминали, что индустриальный прогресс опирался на труд, связанный с постоянным риском и усталостью.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Шахтёры против опасной рутины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текстильных и машиностроительных предприятиях рабочие объединялись в тред-юнионы, чтобы говорить с владельцами единым голосом. Так профсоюзы превращались из местной поддержки в заметную общественную силу крупных городов.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рабочие организуются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урбанизация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историческим тенденциям урбанизации в Великобритании, 1850–1910 годы.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промышленные рабочие места ускорили переселение людей в крупные центры, где было легче найти заработок и жильё.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1910 году все четыре города заметно выросли, что отражает превращение Великобритании в высоко урбанизированную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775" y="1939509"/>
            <a:ext cx="422100" cy="4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075" y="1971242"/>
            <a:ext cx="471300" cy="418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938" y="3432314"/>
            <a:ext cx="467325" cy="4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84874"/>
            <a:ext cx="471600" cy="377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7714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транспорт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железных дорог связала фабрики, порты и шахтёрские районы, ускорила перевозку сырья и товаров и сделала поездки внутри страны намного быстрее и удобнее.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Пароходный флот сократил время морских перевозок, сделал торговые рейсы регулярнее и помог Великобритании поддерживать связи с колониями и мировыми рынками.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позволил передавать новости и деловые сообщения почти мгновенно, что особенно важно было для банков, газет, флота и управления империей.
</a:t>
            </a:r>
            <a:endParaRPr lang="en-US" sz="1099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доки, машины и технические сети поддерживали производство, торговлю и армию, показывая, насколько тесно наука была связана с силой государства.
</a:t>
            </a:r>
            <a:endParaRPr lang="en-US" sz="1064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стал новым средством связи для офисов, предприятий и государственных учреждений, ускоряя принятие решений и координацию повседневной работы.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Британской империи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Британской империи, вторая половина XIX — начало XX века.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и преимущества давали крупнейшие части империи Великобритании.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усиливали экономику и престиж Великобритании, но требовали постоянного контроля над удалёнными территориями и морскими путями.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557" y="1471700"/>
            <a:ext cx="2947486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и англо-бурская война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война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спором стал контроль над богатыми золотом и алмазами районами Южной Африки. Британская политика столкнулась с интересами бурских республик, которые не хотели терять самостоятельность.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показала война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продемонстрировали военную мощь Британской империи, но также выявили трудности долгой войны вдали от метрополии. Победа далась дорого и вызвала большие споры в обществе.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помнят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Англо-бурская война заставила многих задуматься о цене империи, жестокости военных методов и судьбе местных жителей. Она стала важным уроком для британской политики начала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 и рост военных расходов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общим тенденциям роста военных расходов в Европе, 1900–1913 годы.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гонки линкоров государства всё больше вкладывали деньги в армию и флот, считая силу оружия важной частью международного престижа.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1913 году особенно быстро выросли расходы Великобритании и Германии, что усилило напряжение в Европе накануне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образование и повседневная жизнь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досуг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музеи, библиотеки и железнодорожные поездки сделали свободное время более разнообразным. Для среднего класса отдых всё чаще превращался в часть городского образа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привычки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парки, выставки и вечерние развлечения меняли повседневность жителей крупных городов. Жизнь становилась более ритмичной, публичной и связанной с новыми возможностями.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грамотность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начального образования сделало чтение и письмо обычным навыком для всё большего числа людей. Это открыло дорогу к газетам, учебникам и более активному участию в городской жизни.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печать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журналы и дешёвые книги стали привычными спутниками горожан. Новости, рассказы и объявления быстрее распространялись по стране и объединяли читателей общими темами.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борьба за права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Суфражистки добивались права голоса, лучшего образования и доступа к профессиям. Их выступления показывали, что женщины не хотели оставаться в стороне от общественной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равных прав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вопрос женских прав уже нельзя было игнорировать. Хотя добиться равенства сразу не удалось, движение подготовило серьёзные изменения в будущем.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 переменам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Активистки устраивали митинги, выпускали листовки и проводили кампании, чтобы привлечь внимание прессы и парламента. Их движение становилось всё заметнее в городах и на улицах.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борьбы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Великобритания пришла к кризису начала XX 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главных изменений в стране и в мире между 1850 и 1914 годами.
</a:t>
            </a:r>
            <a:endParaRPr lang="en-US" sz="14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 пороге нового века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Великобритания оставалась богатой империей и сильной державой, но уже ощущала конкуренцию и внутренние перемены. Именно это сделало её историю особенно важной для понимания Европы начала XX века.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2026-06-02T08:43:57Z</dcterms:created>
  <dcterms:modified xsi:type="dcterms:W3CDTF">2026-06-02T08:43:57Z</dcterms:modified>
</cp:coreProperties>
</file>