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дополнительные: что это и зачем они нужны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точно передавать речь, мысли и чувства.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речи встречаются придаточные дополнительные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звучат в ответах, пересказах, диалогах и переписке. Они уточняют, что именно сказано, понято, замечено или почувствовано, и делают высказывание полным и 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 главной части требуют придаточного дополнительного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придаточное дополняет глаголы речи: сказал, ответил, спросил, сообщил. Без него смысл остаётся неполным, потому что неясно, что именно было сказано или спросили.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слова, связанные с размышлением: подумал, решил, понял, догадался. Придаточная часть раскрывает содержание мысли и помогает точнее передать, о чём шла речь.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главная часть содержит слова рад, боится, жаль, удивился. Тогда придаточное объясняет, что именно вызвало чувство, и предложение становится яснее и выразительнее.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придаточное требуется после слов заметил, услышал, увидел, почувствовал. Оно показывает, что именно человек воспринял, и связывает действие с его содержанием.
</a:t>
            </a:r>
            <a:endParaRPr lang="en-US" sz="11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частицы, которые связывают главное и придаточное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средства связи и их значение в придаточном дополнительном.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средства связи зависит от смысла главной части: сообщение, просьба, вопрос, предположение или сравнение.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«Придаточные дополнительные»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 знаю, что завтра будет контрольная» показывает сообщение о факте. Придаточная часть уточняет, что именно известно говорящему, и делает высказывание точным.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«Мы спросили, придёт ли учитель на классный час» придаточная часть передаёт косвенный вопрос. Она помогает оформить вопрос спокойно и грамотно.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«Он мечтал, чтобы поездка состоялась» передаёт желание и ожидание. Придаточное раскрывает содержание мечты и показывает, чего именно хотел человек.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 в обычных школьных фразах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придаточное дополнительное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определения придаточного дополнительного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отвечают придаточные дополнительные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дополнительное часто отвечает на вопрос что? Оно раскрывает содержание сообщения, мысли или чувства, поэтому делает предложение более полным и помогает избежать недосказанности.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ком и о чём?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главная часть требует уточнения предмета разговора, придаточное отвечает на вопросы о ком? и о чём? Так строятся предложения, в которых важно точно назвать 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чего? кому? чему?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уточнить адресата действия или предмет, о котором идёт речь. Придаточное дополняет главную часть и показывает, что именно требуется объяснить.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обычно вводит косвенный вопрос. В таком случае придаточное передаёт не ответ, а сам вопрос, который нужно понять, проверить или уточнить.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 учебных примерах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союз что чаще всего связывает части сложного предложения и передаёт обычное сообщение.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средством связи остаётся что; остальные союзы нужны для вопроса, желания, предположения и сравнения.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«Придаточные дополнительные»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 и придаточные изъяснительные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383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названия темы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грамматике придаточные дополнительные часто называют изъяснительными. Оба названия означают одно и то же: придаточная часть раскрывает содержание слова в главной части.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36474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другими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не обозначают время, причину, цель или условие. Их задача не объяснять обстоятельства, а уточнять, что именно сказано, понято или почувствовано.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58565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придаточная часть отвечает на вопрос косвенной речи и зависит от слова речи, мысли или восприятия, перед вами именно придаточное изъяснительное, то есть дополнительное.
</a:t>
            </a:r>
            <a:endParaRPr lang="en-US" sz="11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96120"/>
            <a:ext cx="3812100" cy="1821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и их роль в предложении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одно и то же придаточное меняет смысл в зависимости от союза или частицы.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придаточного определяется не только содержанием, но и средством связи, которое выбирает говорящий.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«Придаточные дополнительные»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запятая помогает увидеть границу частей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написал: «Я понял, что правило стало яснее». Запятая разделила две части и помогла сразу увидеть, где заканчивается сообщение и начинается пояснение. Без неё предложение читалось бы не так уверенно и понятно.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пауза между двумя смыслами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прозвучала фраза: «Книга, которую я взял в библиотеке, оказалась очень интересной». Две запятые выделили придаточную часть с двух сторон. Благодаря этому основная мысль не потерялась, а пояснение стало заметным и аккуратным.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придаточное вставлено в середину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сложноподчинённое предложение с придаточным дополнительным
</a:t>
            </a:r>
            <a:endParaRPr lang="en-US" sz="2228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состав, но и порядок чтения: сначала основа высказывания, затем пояснение, после этого средство связи и знак границы.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несёт основную мысль, а остальные элементы уточняют её и оформляют связь. Без них смысл был бы менее точным.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«Придаточные дополнительные»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придаточные передают смысл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сказал, что вернётся вечером» придаточная часть передаёт содержание сообщения. Она отвечает, что именно было сказано, и делает фразу полной и понятной.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«Мы не знали, придёт ли автобус вовремя» придаточная часть оформляет вопрос без кавычек. Она помогает передать сомнение, не превращая предложение в прямую речь.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 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«Учитель объяснил, чтобы ученики проверили ответы» показывает значение просьбы или побуждения. Придаточная часть сообщает, чего нужно добиться или что следует сделать.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«Ребята услышали, будто за окном прошёл дождь» придаточная часть передаёт не точный факт, а предположение или сравнение. Поэтому она звучит осторожно и не утверждает событие прямо.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прямую речь в придаточное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прямой речи в косвенную форму с придаточным дополнительным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стоит обратить внимание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придаточной частью или выделить её с двух сторон. Из-за этого предложение читается тяжело, а граница между частями становится неясной.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 то средство связи: вместо что ставят будто или чтобы без смысла. Тогда меняется значение предложения, и придаточное уже не передаёт нужное содержание.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видов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 требуют разного оформления. Если оставить кавычки или не изменить местоимения и глаголы, предложение будет построено неправильно.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бывает найти слово, от которого зависит придаточное. Но именно оно подсказывает вопрос и помогает понять, что именно нужно пояснить.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стоят в главной части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такие слова помогают быстро найти основу сложного предложения и задать нужный вопрос к придаточной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придаточные дополнительные связаны с речью, мыслью и восприятием, поэтому именно эти слова задают смысл всего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примеров по теме; данные для наглядной иллюстрации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повести или рассказе такие предложения помогают показать мысли персонажа, его сомнения и внутреннюю речь. Читатель как будто слышит героя изнутри и лучше понимает, почему он действует именно так, а не иначе.
</a:t>
            </a:r>
            <a:endParaRPr lang="en-US" sz="70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 — голос героя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придаточные дополнительные делают фразу аккуратной и ясной. Вместо длинного объяснения человек говорит коротко: что он знает, что услышал или чего ждёт, и собеседник сразу понимает смысл.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 — точнее и короче
</a:t>
            </a:r>
            <a:endParaRPr lang="en-US" sz="119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такие конструкции соединяют слово автора и содержание высказывания. В устной речи они помогают передавать сообщения, вопросы и просьбы без лишних повторов, поэтому речь звучит естественно и связно.
</a:t>
            </a:r>
            <a:endParaRPr lang="en-US" sz="707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и в реплике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придаточные дополнительные встречаются чаще всего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предложение с придаточным дополнительным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 пропустить ни смысл, ни пунктуацию. Действия удобно выполнять по порядку.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шагам, легко определить зависимую часть, средство связи и границу между частями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разбору сложноподчинённого предложения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обычно достаточно, чтобы быстро распознать нужный вид придаточного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«Придаточные дополнительные»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слово речи, мысли, чувства или восприятия, затем проверяют вопрос и союз. Эти признаки помогают безошибочно определить придаточное дополнительное.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придаточных дополнительных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дополнительные уточняют содержание главной части, делают высказывание точным и помогают передавать речь, мысли и чувства. Если помнить о вопросе, союзе и запятой, разбор становится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2026-05-28T06:46:15Z</dcterms:created>
  <dcterms:modified xsi:type="dcterms:W3CDTF">2026-05-28T06:46:15Z</dcterms:modified>
</cp:coreProperties>
</file>