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природа, страны и жизнь людей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северному региону Европы, где природа определяет образ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Северная Европа и почему это важно?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лежит между океаном, морями и северными широтами. Здесь климат, транспорт, рыболовство и размещение городов тесно связаны с водой и близостью к холодным морям.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входят в Северную Европу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Дания соединяет Скандинавию с материковой Европой, а страны Балтии имеют выход к Балтийскому морю. Это делает их важными для морской торговли и портов.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Норвегия, Швеция и Финляндия составляют крупнейшую часть региона. Они отличаются большими территориями, разнообразной природой и значительной ролью лесов, озёр и горных районов.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показать все страны и их столицы. Так легче увидеть, как география помогает понять особенности населения, хозяйства и транспорта Северной Европы.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расположена отдельно в Северной Атлантике. Её природа особенно необычна: здесь соседствуют вулканы, гейзеры, ледники и суровые океанические ветры.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707" y="1611696"/>
            <a:ext cx="354423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и их столицы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связаны со столицами и особенностями стран региона.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столицы и крупные города часто связаны с морем, побережьем или удобными природными путями.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 странах Северной Европы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на карте морей и побережий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водная среда — главный ориентир для жизни людей и хозяйства региона.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связь страны с морем и водой, тем заметнее её влияние на транспорт, рыболовство и расселение.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географическая схема региона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Европы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в целом прохладный, но у океана он мягче. Внутри материка зима обычно холоднее, а погода меняется быстрее, чем в более южных районах Европы.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Северо-Атлантическое течение смягчает климат побережий. Благодаря ему зимы в некоторых местах не такие суровые, как можно ожидать по широте.
</a:t>
            </a:r>
            <a:endParaRPr lang="en-US" sz="10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 севере дни очень длинные, а за Полярным кругом бывают полярный день и полярная ночь. Это сильно влияет на распорядок жизни и отдых людей.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ветры, влажность и частая смена погоды. Поэтому здесь особенно важны тёплая одежда, надёжное отопление и хорошая подготовка дорог.
</a:t>
            </a:r>
            <a:endParaRPr lang="en-US" sz="10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ледники сформировали природу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ледниковые процессы изменили рельеф и образ жизни людей в Северной Европе.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Фьорды, которые помнят ледники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норвежском побережье узкие морские заливы врезаются глубоко в сушу и образуют фьорды. Их крутые скалы и тихая вода делают пейзаж легко узнаваемым. Такие берега показывают, как мощно ледники изменили Северную Европу.
</a:t>
            </a:r>
            <a:endParaRPr lang="en-US" sz="111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тысяч озёр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известна множеством озёр и лесов, которые занимают большие пространства. Здесь особенно заметна связь между водой, лесными ресурсами и жизнью людей. Летом такие места привлекают отдыхом на природе и спокойными маршрутами.
</a:t>
            </a:r>
            <a:endParaRPr lang="en-US" sz="105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лёд Исландии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Исландии рядом находятся вулканы, гейзеры и ледниковые поля, поэтому природа выглядит очень необычно. Чёрные лавовые равнины и пар от горячих источников создают яркий контраст. Именно этот ландшафт часто становится символом страны.
</a:t>
            </a:r>
            <a:endParaRPr lang="en-US" sz="101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известные ландшафты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 Северной Европы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 расположены не случайно: они тяготеют к побережью, портам и удобным транспортным узлам.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численности населения заметны, но важнее его концентрация в столицах и прибрежных центрах.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странам, 2023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региона: от викингов до современных государств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Европы жили викинги — мореплаватели, торговцы и воины. Они связывали разные побережья и оставили заметный след в истории региона.
</a:t>
            </a:r>
            <a:endParaRPr lang="en-US" sz="112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королевства, а затем современные республики. Оформлялись границы, развивались столицы, укреплялись торговля и управление.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расширяли сотрудничество, развивали образование, науку и охрану природы. Сегодня часть из них входит в Европейский союз, а Норвегия и Исландия остаются вне его.
</a:t>
            </a:r>
            <a:endParaRPr lang="en-US" sz="103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люди в странах Северной Европы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высокий уровень образования, доступная медицина, удобный транспорт и внимание к безопасности. Эти черты особенно заметны в повседневной жизни городов и поселков.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похожи по уровню благополучия: людям доступны образование, помощь врачей и комфортная городская среда.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странам Северной Европы на основе общеизвестных сведений о социальной сфере региона.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591" y="345168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Северной Европы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помогают развивать разные источники энергии: гидроэнергию, ветер и геотермальные ресурсы. Это снижает зависимость от топлива и делает энергетику более устойчивой.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озёра, фьорды и северные пейзажи поддерживают лесную промышленность и туристическую отрасль. Путешественников привлекают природа, спокойный отдых и необычные ландшафты региона.
</a:t>
            </a:r>
            <a:endParaRPr lang="en-US" sz="98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морей и длинная береговая линия сделали судоходство одной из главных отраслей. Через порты страны региона активно обмениваются товарами, сырьём и техникой с другими государствами.
</a:t>
            </a:r>
            <a:endParaRPr lang="en-US" sz="646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и богатые рыбой воды Северной Атлантики и Балтики поддерживают важный промысел. Рыболовство особенно значимо для Норвегии, Исландии и прибрежных районов других стран.
</a:t>
            </a:r>
            <a:endParaRPr lang="en-US" sz="68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 Финляндия известны машиностроением, высокими технологиями и производством сложной продукции. Здесь ценятся точность, качество и умение использовать научные разработки в экономике.
</a:t>
            </a:r>
            <a:endParaRPr lang="en-US" sz="63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Северной Европе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региона выбирают источники энергии, которые лучше всего подходят их природным условиям и возможностям. Это помогает экономить ресурсы и снижать вред для природы.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особенности рельефа, ветров и подземного тепла, тем сильнее они влияют на энергетику страны.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странам Северной Европы на основе общеизвестных особенностей энергетики региона.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Северной Европы книги, библиотеки и качественное школьное образование очень ценятся. Люди с детства привыкают к самостоятельности, спокойной работе и уважению к личному времени.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Лыжи, коньки, прогулки, походы и поездки на велосипеде — привычная часть жизни. Свободное время часто проводят на свежем воздухе, даже когда погода прохладная и переменчивая.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здесь обычно чистые, хорошо организованные и удобные для пешеходов и велосипедистов. Общественный транспорт работает надёжно, а улицы и дома приспособлены к северному климату.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Финская сауна, скандинавский дизайн и зимние праздники хорошо отражают местный образ жизни. В нём ценятся простота, порядок, экологичность и спокойная домашняя атмосфера.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культурные различия стран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Европы похожи природой и образом жизни, но отличаются языками, историей и традициями. Это хорошо видно при сравнении государств региона.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близкие природные условия, но языковое и культурное разнообразие делает каждую страну узнаваемой.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языкам и культурным особенностям стран Северной Европы.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 лето в Северной Европе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здесь очень различаются: зимой солнца мало, а летом световой день заметно длиннее. На побережье погодные изменения смягчают моря и океанические ветры.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короче, но светлее; зима темнее и холоднее. Именно поэтому жильё, одежда и транспорт должны быть хорошо приспособлены к климату.
</a:t>
            </a:r>
            <a:endParaRPr lang="en-US" sz="89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Северной Европы по общеизвестным географическим сведениям.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приспосабливаются к северному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влияют на быт, транспорт и повседневные привычки людей в Северной Европе.
</a:t>
            </a:r>
            <a:endParaRPr lang="en-US" sz="213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активно участвуют в международной торговле, развивают исследования и поддерживают обмен технологиями. Это помогает им оставаться конкурентоспособными и открытыми для сотрудничества.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охране природы, чистой энергии и бережному использованию ресурсов. Во многих странах стараются уменьшать загрязнение и развивать более безопасные способы получения электричества.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распространены удобный общественный транспорт, велодорожки и цифровые сервисы. Повседневные дела часто можно решать быстро и без лишних поездок.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Северную Европу часто приводят как пример сочетания высокого уровня жизни, порядка в городах и уважения к окружающей среде. Эти качества особенно заметны в крупных столицах.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в современном мире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Северной Европы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прохладный климат, близость морей, острова, побережья и следы ледников. Именно природа во многом определила расселение людей и облик городов.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Северной Европы характерны сильное образование, хорошая медицина, безопасная среда и развитый транспорт. Это делает повседневную жизнь удобной и предсказуемой.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 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 власти внимательно относятся к чистоте, экономии ресурсов и охране природы. Экологические правила здесь воспринимаются как важная часть общей культуры.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сходных природных условиях страны отличаются языками, историей, обычаями и символами. Поэтому Северная Европа выглядит цельной, но очень разнообразной.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природа, которая формирует жизнь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показывает, как море, климат и ландшафт влияют на хозяйство, расселение и привычки людей. Этот регион сочетает суровую природу, удобные города и высокий уровень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2026-06-02T15:17:24Z</dcterms:created>
  <dcterms:modified xsi:type="dcterms:W3CDTF">2026-06-02T15:17:24Z</dcterms:modified>
</cp:coreProperties>
</file>