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количества информации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Вычисляем, сколько неопределенности убирает сообщение — в битах и байтах.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эту тему изучают в школьной информатике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количества информации связано с работами Клода Шеннона и теорией связи, но в школе важно другое: измерять именно объем данных, а не «смысл». Здесь помогают двоичный код, биты/байты и формулы для алфавита и вероятностей.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информации характеризует число возможных вариантов до получения сообщения. Чем больше вариантов оставалось, тем «неопределеннее» была ситуация, и тем важнее любое уточнение.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получения сообщения неопределенность уменьшается: сокращается число допустимых вариантов. Это уменьшение и отражает информационный результат, который можно вычислить математически.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бит соответствует выбору из двух равновероятных альтернатив. Чем сильнее сокращается число вариантов (и чем меньше знали заранее), тем больше информации несет сообщение.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измеряет информатика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Информационный вес одного символа вычисляется как i = log2N. Для текста из K символов общий объем: I = K·i. Это работает, когда все символы учитываются одинаково вероятными.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информатики: алфавитный подход (логарифмическая формула i = log2 N).
</a:t>
            </a:r>
            <a:endParaRPr lang="en-US" sz="630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бит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алфавите 32 равновероятных символа, то один символ несет 5 бит информации.
</a:t>
            </a:r>
            <a:endParaRPr lang="en-US" sz="24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Бит, байт и основные единицы объема данных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бит и байт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 — минимальная единица измерения информации: он принимает значения 0 или 1. Байт состоит из 8 бит, поэтому размер данных в вычислениях часто удобнее выражать в байтах.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Килобайты, мегабайты и гигабайты 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информатике используются двоичные переводы: 1 КБ обычно считают равным 1024 байтам, а 1 МБ — 1024 КБ. Аналогично 1 ГБ = 1024 МБ, что важно при расчетах файлов и скорости передачи.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единиц измерения: от бита к гигабайту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более крупным единицам меняет масштаб на множитель 8 и затем на 1024, поэтому объемы растут быстрее, чем кажется «на глаз».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Ступенчатый характер показывает, что при хранении и передаче данных увеличение разрядности и единиц ведет к резкому росту числа бит.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Двоичные соотношения из школьного курса: 1 байт = 8 бит; 1 КБ = 1024 байта; 1 МБ = 1024 КБ; 1 ГБ = 1024 МБ.
</a:t>
            </a:r>
            <a:endParaRPr lang="en-US" sz="80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измерения количества информации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ключевых формулы связывают алфавит, длину сообщения и вероятность. Для задач на файлы дополнительно учитывают размер в байтах.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 том, чтобы выбрать формулу под тип данных, затем аккуратно перевести результат в нужные единицы и проверить размерность на каждом шаге.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информатики: алфавитный и вероятностный подходы, перевод единиц.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способ расчета в задаче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подбирает формулу в зависимости от того, что дано: алфавит, вероятность или требования к размеру файла.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I = -log2p показывает: при уменьшении p значение -log2p растет. Поэтому редкое сообщение приносит больший «выигрыш» в знании, чем почти очевидное.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информатики: вероятностная модель количества информации (I = -log2 p).
</a:t>
            </a:r>
            <a:endParaRPr lang="en-US" sz="628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 = 1/2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вероятность события равна 1/2, его информационный вес составляет 1 бит.
</a:t>
            </a:r>
            <a:endParaRPr lang="en-US" sz="242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775" y="2266178"/>
            <a:ext cx="227850" cy="26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6724" y="2266175"/>
            <a:ext cx="227850" cy="26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3397" y="2262229"/>
            <a:ext cx="260400" cy="26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Информационный вес символов в разных алфавитах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75071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Равновероятные 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алфавит равномерный, то все символы имеют одинаковый информационный вес. Тогда вес определяется только количеством символов N, а не тем, какие именно символы входят в набор.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8017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31–32 и «шаг» логарифма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алфавита из 32 символов i = log2 32 = 5 бит. Это означает, что каждый символ эквивалентен выбору из 2^5 равновероятных вариантов в двоичном представлении.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80962" y="2251890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64 символа — один дополнительный бит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алфавит содержит 64 символа, то i = log2 64 = 6 бит, потому что 2^6 = 64. В текстах важно учитывать пробелы и знаки, если они входят в алфавит.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 объема текста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3100" y="1852125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фразу длиной 40 символов. Если каждый символ кодируется 8 битами, общий объем равен I = 40·8 = 320 бит, то есть 40 байт. Это легко проверить через 1 байт = 8 бит.
</a:t>
            </a:r>
            <a:endParaRPr lang="en-US" sz="1022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3100" y="3220293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ту же фразу закодировать 16 битами на символ, получим I = 40·16 = 640 бит. В байтах это 640/8 = 80 байт. Один и тот же текст меняет объем из‑за разрядности кода.
</a:t>
            </a:r>
            <a:endParaRPr lang="en-US" sz="10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размер текста при разной разрядности кодирования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длины 40 символов увеличение разрядности прямо влияет на размер: каждое удвоение числа бит на символ удваивает информационный объем в битах, а значит и число байт.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линейную связь «разрядность → объем». Поэтому, оценивая файл, важно не только знать длину текста, но и понимать, сколько бит выделено на один символ.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Расчет по формуле I = K·i для фиксированного K=40 и i=8,16,32 бит на символ (вторая половина 2026 г.).
</a:t>
            </a:r>
            <a:endParaRPr lang="en-US" sz="80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Растровое изображение задается сеткой пикселей и глубиной цвета. Чем больше пикселей в кадре и чем выше число бит, отведенных на каждый цвет, тем больше получается объем данных.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Разрешение увеличивает количество пикселей, а значит и «рабочие места» для кодирования. Глубина цвета определяет, сколько вариантов оттенков представлено каждым пикселем.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звука объем зависит от частоты дискретизации, разрядности записи и числа каналов. Чем выше частота и разрядность, тем точнее сигнал, но тем больше данных нужно сохранить или передать.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объема изображений и звука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помнить: измеряют не «красоту картинки» или «громкость», а параметры представления. Поэтому два изображения или два фрагмента звука с одинаковым смыслом могут иметь разные объемы.
</a:t>
            </a:r>
            <a:endParaRPr lang="en-US" sz="9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917780"/>
            <a:ext cx="4782600" cy="1955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объема данных и переводы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Соотношения между единицами объема данных в двоичной системе, используемой в учебных задачах информатики.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перепутать биты и байты или забыть, что КБ в задачах равен 1024 байтам, ответ по размеру файла и скорости передачи легко становится неверным.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соотношения по двоичным степеням 1024 (школьный курс информатики).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путаница битов и байтов: 1 байт содержит 8 бит. Поэтому при переводе обязательно делить или умножать именно на 8, иначе нарушится весь расчет объема.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решении задач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одна проблема возникает при переводе килобайт и килобитов. В учебных задачах используются двоичные единицы, поэтому КБ переводят через 1024 байта, а не через 1000.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ошибаются при подсчете длины текста: забывают пробелы и служебные символы, если они входят в алфавит. Наконец, неверное округление логарифмов или проверка единиц «в конце» часто скрывает первопричину ответа.
</a:t>
            </a:r>
            <a:endParaRPr lang="en-US" sz="9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школьных задач на измерение информации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подбора формулы и проверки результата (текст, файлы, вероятностные события).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информационного объема от длины сообщения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фиксированном коде символа объем растет пропорционально длине: умножение числа символов на 10 приводит к увеличению объема в 10 раз, что видно по шагам графика.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форма графика подтверждает: здесь работает отношение I = K·i. Поэтому при любых задачах сначала фиксируют разрядность кода, затем масштабируют по длине текста.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Расчет по формуле I = K·i при i=8 бит на символ и K=1,10,100,1000 (вторая половина 2026 г.).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измерение информации в реальной жизни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устройства: «сколько влезет»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выборе телефона или флеш-накопителя сравнивают объем файлов и свободное место. Разные приложения хранят данные по-разному: одно и то же фото может занимать больше места из‑за формата и глубины цвета. Поэтому оценки начинаются с измерения объема.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и скорость загрузки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архивировании важны размер исходных данных и степень сжатия. Если файл большой, его загрузка и передача требуют больше времени и трафика. Измерение информации помогает заранее понять, как изменится объем после упаковки.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Надежность паролей и шифрования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паролях ценится не «красота», а количество допустимых комбинаций. Чем больше вариантов, тем труднее перебор. Поэтому измерение информации через число вариантов прямо связывают с надежностью защиты данных в цифровых системах.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975" y="1797831"/>
            <a:ext cx="2763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1800" y="1797831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4675" y="1797831"/>
            <a:ext cx="368400" cy="36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9450" y="1828191"/>
            <a:ext cx="384600" cy="3076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десятикласснику нужна эта тема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расчеты объема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Научитесь уверенно считать, сколько бит и байт нужно для текста и файлов, различать единицы и проверять результат по смыслу и масштабам.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Логарифмы как инструмент информатики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Поймете, как логарифм измеряет «вес» символа в алфавите. Это связывает математику с тем, как компьютер кодирует сообщения.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надежности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Увидите связь между числом возможных вариантов и стойкостью паролей. Измерение информации объясняет, почему одни коды надежнее других.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передачи и качества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Освоите принципы, по которым оценивают размер данных в звуке и изображениях. Эти знания помогают правильно выбирать настройки качества и ориентироваться в скорости.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становится измеримой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информации измеряют через уменьшение неопределенности, выражая результат в битах. Выбор алфавитного или вероятностного подхода зависит от условия. Формулы, переводы и проверка единиц делают расчеты точными.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2026-05-14T12:45:24Z</dcterms:created>
  <dcterms:modified xsi:type="dcterms:W3CDTF">2026-05-14T12:45:24Z</dcterms:modified>
</cp:coreProperties>
</file>