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 для tag questions без ошибок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 questions: простой способ не ошибаться
</a:t>
            </a:r>
            <a:endParaRPr lang="en-US" sz="2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 questions часто встречаются в диалогах, поэтому их важно узнавать на слух и строить по правилу: нужный глагол, местоимение и короткий хвост.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вопрос и вопрос с хвостиком
</a:t>
            </a:r>
            <a:endParaRPr lang="en-US" sz="2213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51898" y="1771400"/>
            <a:ext cx="3477394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вопрос спрашивает новую информацию: Are you ready? Tag question уже опирается на утверждение и только проверяет, согласен ли собеседник: You are ready, aren’t you?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911698" y="3160063"/>
            <a:ext cx="3477394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дружелюбный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хвостиком звучит мягче и естественнее в разговоре. Он помогает не давить на собеседника, а как бы попросить подтверждение уже сказанной мысли.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о tag questions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мысли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уже есть сообщение, а хвост нужен для проверки. Смысл такой: говорящий предполагает ответ, но оставляет место для согласия собеседника.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 question помогает звучать естественно в диалоге, когда нужно уточнить, подтвердить или мягко вовлечь другого человека в разговор без резкости.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дословности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переводить дословно, а сохранить логику: утверждение или отрицание в первой части и противоположный короткий хвост в конце.
</a:t>
            </a:r>
            <a:endParaRPr lang="en-US" sz="8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→ отрицательный хвост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хвосте меняется только короткая служебная часть, а смысловой глагол остаётся в первой части. Это помогает быстро запомнить шаблон и не повторяться.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основная часть утверждает факт, хвост становится отрицательным. Так строятся самые частые формы: She sings, doesn’t she? We can go, can’t we?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принцип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работает во всех временах, если правильно подобрать вспомогательный глагол. Например: They were late, weren’t they?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→ утвердительный хвост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первая часть уже отрицательная, хвост должен быть утвердительным. Именно так звучат вопросы: He isn’t tired, is he? They won’t be late, will they?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подтверждает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хвост нужен, чтобы проверить отрицательное утверждение, а не усилить его. Поэтому форма в конце короче и проще, чем в первой части.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шаблон помогает быстро выбирать правильный конец без сомнений: не отрицание в начале — значит утвердительный хвост в 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27" y="1572005"/>
            <a:ext cx="482445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38997"/>
            <a:ext cx="491100" cy="43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980" y="3279004"/>
            <a:ext cx="422139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7980" y="3841960"/>
            <a:ext cx="422139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нужны в хвосте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/ does / did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хвосте нужен вспомогательный глагол do, does или did, если в основной части есть действие в обычном времени. Сам смысловой глагол не повторяется.
</a:t>
            </a:r>
            <a:endParaRPr lang="en-US" sz="601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используется форма be, в хвосте остаётся am, is, are, was или were. Именно этот глагол показывает время и помогает построить правильный хвост.
</a:t>
            </a:r>
            <a:endParaRPr lang="en-US" sz="601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модальными глаголами работают can, could, should, must, may и will. Пример: You can swim, can’t you?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/ has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нужны have или has, потому что именно они образуют время. Пример: She has finished, hasn’t she?
</a:t>
            </a:r>
            <a:endParaRPr lang="en-US" sz="651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одно: в хвост берём не смысловой, а служебный или модальный глагол. Поэтому She plays piano, doesn’t she? — верная модель.
</a:t>
            </a:r>
            <a:endParaRPr lang="en-US" sz="6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местоимение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заменяем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из первой части почти никогда не повторяют полностью. Вместо него ставят местоимение, которое уже понятно из контекста: Anna is here, isn’t she?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местоимения зависит от лица и числа. Для одного человека используют he, she или it, а для группы — they, we или you.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тоже заменяется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основной части назван предмет или животное, в хвосте тоже работает местоимение it или they. Например: The dogs are loud, aren’t they?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привычка — не копировать существительное, а быстро подставлять подходящее местоимение. Это делает tag question короче и естественнее.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do/does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чаще всего используются do и does. Выбор зависит от лица: does — только для he, she, it.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Present Simple нужно запомнить два варианта: do для большинства лиц и does для третьего лица единственного числа.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правил урока и приведённых примеров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did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хвост не зависит от лица: одна форма did подходит всем.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проще всего: если основная часть в прошлом, в хвосте почти всегда стоит did / didn’t.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правил урока и приведённых примеров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is/are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продолженном времени хвост строится по форме am/is/are. Главное — не повторять смысловой глагол, а использовать только вспомогательную часть.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одна и та же логика: форма am/is/are переносится в хвост и меняется на отрицание.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 по 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was/were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продолженном времени хвост тоже опирается на was/were. Это помогает быстро проверить действие, которое длилось в прошлом.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was/were остаётся в центре конструкции, а выбор зависит только от подлежащего и отрицания в хвосте.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 по 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have/has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хвост строится с have/has. Эта форма особенно полезна, когда действие уже завершилось, но связано с настоящим.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лиц сохраняется принцип have/has + not в хвосте, поэтому схема легко переносится на новые примеры.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 по 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Future: will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будущим временем всё просто: в хвосте остаётся will. Для отрицания обычно используется won’t, и порядок слов не меняется.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основной части есть will, то в хвосте сохраняется та же опора: won’t it, won’t we, won’t you?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 по 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модальных глаголов часто достаточно для большинства школьных примеров.
</a:t>
            </a:r>
            <a:endParaRPr lang="en-US" sz="2054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не меняются в хвосте, поэтому правило запоминается быстро: берём тот же модальный глагол и добавляем отрицание при необходимости.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хвост выбрать?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отражают тип интонации в повелительных 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конструкции запоминаются отдельно: в них хвост зависит не только от грамматики, но и от устойчивого употребления.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лучше учить как готовые модели: они встречаются часто и не всегда совпадают с ожидаемой логикой.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tag questions и устойчивые примеры.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нужно удерживать в правильном порядке.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обычно используют сокращённую форму: она короче, читается естественнее и сразу показывает, что хвост — часть вопроса.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стоит проверять перед ответом.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вспомогательный глагол, знак отрицания и местоимение. Отдельная проверка каждого элемента заметно снижает число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tag questions.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Tag questions становятся понятными, когда вы держите в голове один алгоритм: сначала время, потом вспомогательный глагол, затем местоимение и противоположный хвост. Так речь звучит увереннее и естественнее.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формула уверенного tag question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2026-07-25T20:30:09Z</dcterms:created>
  <dcterms:modified xsi:type="dcterms:W3CDTF">2026-07-25T20:30:09Z</dcterms:modified>
</cp:coreProperties>
</file>