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организмов: как живые системы отвечают на условия среды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создаёт разнообразие способов выживания в меняющемся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приспособленность важна для жизни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постоянно меняется, а наследственная изменчивость даёт популяциям материал для отбора. Один и тот же признак может быть полезен в одних условиях и бесполезен в других.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механизм формирования адаптаций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вида особи различаются по наследуемым признакам, и эти различия становятся основой для отбора.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644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Действие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создают преимущество тем, чьи признаки лучше помогают выживать и успешно размножаться.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680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Увеличение частоты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успешные особи оставляют больше потомков, поэтому полезный признак постепенно встречается всё чаще.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86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Закрепление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многие поколения признак становится устойчивой частью популяции и отражает её эволюционную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адаптации: форма тела и внешнее строение
</a:t>
            </a:r>
            <a:endParaRPr lang="en-US" sz="2004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26" y="1418473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кактусов листья преобразованы в колючки: это уменьшает испарение воды и одновременно защищает растение от поедания.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61651" y="11924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вместо листьев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1626" y="233910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рыб снижает сопротивление воды, а значит, помогает быстрее и экономнее передвигаться в водной среде.
</a:t>
            </a:r>
            <a:endParaRPr lang="en-US" sz="900" dirty="0"/>
          </a:p>
        </p:txBody>
      </p:sp>
      <p:sp>
        <p:nvSpPr>
          <p:cNvPr id="10" name="Text 5"/>
          <p:cNvSpPr txBox="1"/>
          <p:nvPr/>
        </p:nvSpPr>
        <p:spPr>
          <a:xfrm>
            <a:off x="261653" y="211302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 движение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261626" y="3259728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 болотных птиц позволяют им уверенно ходить по илистому дну и добывать пищу там, где другим видам трудно.
</a:t>
            </a:r>
            <a:endParaRPr lang="en-US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261653" y="3033648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мелководью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261613" y="4180369"/>
            <a:ext cx="4167512" cy="5563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 компактное тело полярных млекопитающих уменьшают потери тепла и повышают шансы на выживание в холоде.
</a:t>
            </a:r>
            <a:endParaRPr lang="en-US" sz="900" dirty="0"/>
          </a:p>
        </p:txBody>
      </p:sp>
      <p:sp>
        <p:nvSpPr>
          <p:cNvPr id="14" name="Text 9"/>
          <p:cNvSpPr txBox="1"/>
          <p:nvPr/>
        </p:nvSpPr>
        <p:spPr>
          <a:xfrm>
            <a:off x="261640" y="3954289"/>
            <a:ext cx="4167512" cy="18093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208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адаптации: работа органов и обмен веществ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3110213"/>
            <a:ext cx="16449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долго обходиться без воды благодаря очень концентрированной моче и высокой устойчивости к обезвоживанию.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2" y="2656651"/>
            <a:ext cx="164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010950" y="3110213"/>
            <a:ext cx="16449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пустынных растений устьица закрываются в жаркое время суток, что помогает уменьшить потери влаги и сохранить водный баланс.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010958" y="2656651"/>
            <a:ext cx="164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испарения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754078" y="3110213"/>
            <a:ext cx="16449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животных усиливаются теплопродукция и накопление жира, что поддерживает температуру тела в неблагоприятный период.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3754086" y="2656651"/>
            <a:ext cx="164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97198" y="3112975"/>
            <a:ext cx="16449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клеток важны защитные белки, изменение активности ферментов и перестройка обмена веществ в зависимости от сезона.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5497205" y="2659414"/>
            <a:ext cx="164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механизмы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240330" y="3112975"/>
            <a:ext cx="16449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реакции позволяют не просто пережить стресс, но и продолжать нормальную жизнедеятельность в изменчивой среде.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7240337" y="2659414"/>
            <a:ext cx="164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организма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приспособленности у организмов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признаки редко существуют изолированно: внешнее строение, работа органов и поведение обычно взаимно дополняют друг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морфологические признаки, но устойчивость вида обеспечивается сочетанием всех форм адаптаций.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биологии, 2026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300" y="1369700"/>
            <a:ext cx="189000" cy="18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925" y="2144074"/>
            <a:ext cx="141750" cy="18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75" y="2918468"/>
            <a:ext cx="236250" cy="18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300" y="3692861"/>
            <a:ext cx="189000" cy="18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300" y="4435625"/>
            <a:ext cx="189000" cy="18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адаптации: способы выживания и размножения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52550" y="122544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перелёты и перемещения помогают животным избегать холода, дефицита пищи и других неблагоприятных условий, повышая шансы пережить трудный период.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752550" y="1999831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животные часто активны ночью, когда прохладнее и меньше риск перегрева, а испарение влаги и затраты энергии заметно ниже.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752550" y="2774225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 снижает вероятность нападения хищников, облегчает поиск пищи и повышает эффективность защиты, особенно у молодых и слабых особей.
</a:t>
            </a:r>
            <a:endParaRPr lang="en-US" sz="1028" dirty="0"/>
          </a:p>
        </p:txBody>
      </p:sp>
      <p:sp>
        <p:nvSpPr>
          <p:cNvPr id="14" name="Text 5"/>
          <p:cNvSpPr txBox="1"/>
          <p:nvPr/>
        </p:nvSpPr>
        <p:spPr>
          <a:xfrm>
            <a:off x="752550" y="3548619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Родительское поведение защищает детёнышей, обеспечивает их пищей и создаёт условия для более высокой выживаемости в ранний, наиболее уязвимый период.
</a:t>
            </a:r>
            <a:endParaRPr lang="en-US" sz="1028" dirty="0"/>
          </a:p>
        </p:txBody>
      </p:sp>
      <p:sp>
        <p:nvSpPr>
          <p:cNvPr id="15" name="Text 6"/>
          <p:cNvSpPr txBox="1"/>
          <p:nvPr/>
        </p:nvSpPr>
        <p:spPr>
          <a:xfrm>
            <a:off x="752550" y="4291383"/>
            <a:ext cx="4725900" cy="4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демонстрации и ритуалы помогают привлечь партнёра и выбрать наиболее успешную особь, увеличивая вероятность оставления потомства.
</a:t>
            </a:r>
            <a:endParaRPr lang="en-US" sz="10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адаптация в популяции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различия проходят отбор и закрепляются в ряду поколений.
</a:t>
            </a:r>
            <a:endParaRPr lang="en-US" sz="13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засухе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хранит воду и защищается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кактуса листья превращены в колючки, а стебель выполняет роль водохранилища. Толстая кутикула уменьшает испарение, а колючки дополнительно защищают растение от поедания. Благодаря этому оно выдерживает долгие периоды без осадков.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пустынных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засухоустойчивые виды формируют мощную корневую систему, уходящую далеко в почву. Она помогает добираться до влаги, недоступной другим растениям. Такой признак особенно важен там, где поверхностная вода быстро исчезает.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Мясистые ткани как запас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стебли и листья становятся мясистыми и сочными, потому что в них накапливается вода. Это позволяет пережить резкое высыхание почвы и сохранить жизнедеятельность в условиях крайне ограниченного водоснабжения.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7863000" cy="11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 холоду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575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северных животных белый цвет служит маскировкой на снегу и льду. Он снижает заметность для хищников и помогает незаметно подкрадываться к добыче.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261585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окраска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001535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Подшёрсток, густой мех и слой подкожного жира уменьшают теплопотери, сохраняя стабильную температуру тела даже при сильном морозе и ветре.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001545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покров
</a:t>
            </a:r>
            <a:endParaRPr lang="en-US" sz="1000" dirty="0"/>
          </a:p>
        </p:txBody>
      </p:sp>
      <p:sp>
        <p:nvSpPr>
          <p:cNvPr id="9" name="Text 6"/>
          <p:cNvSpPr txBox="1"/>
          <p:nvPr/>
        </p:nvSpPr>
        <p:spPr>
          <a:xfrm>
            <a:off x="3741493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уши, хвосты и конечности уменьшают площадь теплоотдачи. Это особенно выгодно видам, постоянно живущим в суровом холодном климате.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3741502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тело
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5481457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линька, спячка и замедление обмена веществ помогают пережить неблагоприятное время года, когда пища становится труднодоступной.
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5481467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реакции
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7221417" y="2744375"/>
            <a:ext cx="16611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согревание и жизнь в норах уменьшают воздействие холода. Такие поведенческие стратегии дополняют физиологические приспособления и повышают выживаемость.
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7221426" y="2231450"/>
            <a:ext cx="1661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 норное поведение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744752"/>
            <a:ext cx="4776300" cy="22406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и их значение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 тот же принцип приспособленности реализуется по-разному: через строение, физиологию и поведение, но всегда повышает шансы организма на выживание.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всегда связаны с конкретными условиями среды и решают разные задачи: защиту, сохранение тепла, воды или успешное взаимодействие с сородичами.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по теме «Приспособленность организмов»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окраска, расчленяющая окраска и мимикрия
</a:t>
            </a:r>
            <a:endParaRPr lang="en-US" sz="2346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34776" y="1622021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Покровительственная окраска делает организм малозаметным среди листьев, снега, коры или камней. Она снижает вероятность обнаружения, особенно когда движение ограничено или полностью отсутствует.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4794" y="1300523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Скрытность на фоне среды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4776" y="280016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Расчленяющая окраска нарушает целостный контур тела полосами, пятнами и контрастными линиями. Хищнику труднее быстро выделить форму добычи, а жертве — заметить опасность заранее.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34794" y="247866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Сбивание с распознавания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34776" y="3978314"/>
            <a:ext cx="4179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помогает безобидному виду внешне напоминать ядовитый, опасный или несъедобный организм. Такое сходство отпугивает врагов и повышает выживаемость в системе хищник — жертва.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34794" y="3656816"/>
            <a:ext cx="4179600" cy="25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за счёт сходства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приспособленности от условий среды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полезность признака меняется не сама по себе, а в связи с диапазоном условий, к которому вид исторически приспособлен.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свой оптимум, а выход за пределы допустимых значений резко снижает выживаемость. Приспособленность всегда относительна и средозависима.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«Приспособленность организмов»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Коадаптация: согласованность признаков внутри организма
</a:t>
            </a:r>
            <a:endParaRPr lang="en-US" sz="2158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адаптация редко сводится к одному признаку: строение тела, обмен веществ и поведение работают согласованно, усиливая общий эффект и повышая устойчивость организма в меняющейся среде.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признаков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перелётных птиц накопление жира, ориентация, смена активности и сроки размножения взаимосвязаны. Если хотя бы одно звено нарушено, эффективность миграции и выживание снижаются.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перелётам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млекопитающих физиологические изменения, например накопление жира и перестройка обмена веществ, сочетаются с поиском укрытий, экономией энергии и снижением активности.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неблагоприятного сезона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Коадаптация повышает надёжность всей системы признаков. Организм лучше отвечает на холод, дефицит пищи, сезонность и другие нагрузки, чем при наборе разрозненных свойств.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согласованности
</a:t>
            </a:r>
            <a:endParaRPr lang="en-US" sz="11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175" y="1081141"/>
            <a:ext cx="4213200" cy="18268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205" y="1081141"/>
            <a:ext cx="4213200" cy="1826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условия ещё 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ареала всегда видны зоны, где вид чувствует себя уверенно: здесь достаточно тепла, влаги и пищи, а конкуренция не превышает его возможностей. Именно в этих пределах он размножается и поддерживает численность.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668635" y="2995832"/>
            <a:ext cx="42132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граница становится барьером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благоприятной зоны начинаются холод, засуха, дефицит ресурсов или географические преграды. Тогда ареал обрывается, а вид либо отступает, либо сохраняется только в отдельных убежищах, где условия мягче.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рисует границы распространения вида
</a:t>
            </a:r>
            <a:endParaRPr lang="en-US" sz="27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адаптацию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 каким признакам можно отличить наследуемое приспособление от случайного изменения.
</a:t>
            </a:r>
            <a:endParaRPr lang="en-US" sz="13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819" y="1885845"/>
            <a:ext cx="122700" cy="12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83" y="1885845"/>
            <a:ext cx="122700" cy="12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055" y="1885845"/>
            <a:ext cx="122700" cy="122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3284" y="1898115"/>
            <a:ext cx="122700" cy="981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05505" y="1892662"/>
            <a:ext cx="122700" cy="1090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2118205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Противопоставленный большой палец, подвижные суставы и точные движения кисти делают возможными тонкие действия, изготовление орудий и сложные виды деятельности.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355963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Потоотделение, изменения кровообращения и работа нервной системы помогают человеку поддерживать постоянную температуру тела и сохранять активность при разной погоде.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88044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мозг обеспечивает обучение, планирование и социальное поведение, а речь позволяет быстро передавать знания, координировать действия и создавать культуру.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5642670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жильё, огонь и технологии питания расширяют возможности жизни в холоде, жаре и при нехватке ресурсов, дополняя биологические механизмы адаптации.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404891" y="2254200"/>
            <a:ext cx="14787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снижает смертность и помогает переживать болезни и травмы, поэтому у человека выживание всё сильнее связано не только с природой, но и с обществом.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1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человека как биологического вида
</a:t>
            </a:r>
            <a:endParaRPr lang="en-US" sz="25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 сохранение полезных признаков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по-своему изменяет вероятность выживания и размножения, поэтому адаптации формируются не изолированно, а в ответ на комплекс воздействий.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хищники и климат, но в реальной природе все факторы действуют совместно. Это создаёт многокомпонентный отбор и разнообразие приспособлений.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 теме «Факторы естественного отбора»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адаптация работает как компромисс. Чем сильнее признак помогает в одних условиях, тем заметнее его цена в виде энергии, риска или снижения эффективности в другой ситуации.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есть у любого полезного признака: выгода и издержки.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«Приспособленность организмов»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6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 — язык, на котором эволюция отвечает среде
</a:t>
            </a:r>
            <a:endParaRPr lang="en-US" sz="336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показывает, как строение, функции и поведение объединяются в единую систему выживания. Она возникает через отбор, зависит от среды и объясняет разнообразие жизни на Земле.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2026-06-01T23:43:24Z</dcterms:created>
  <dcterms:modified xsi:type="dcterms:W3CDTF">2026-06-01T23:43:24Z</dcterms:modified>
</cp:coreProperties>
</file>