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300" y="164168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школу: основные темы и задачи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948775" y="12049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425500" y="2865674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маршрутов, транспорта и безопасности на пути школьников в разных условиях.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пути в школу для школьников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школу влияет на активность, самостоятельность и настроение учеников. В разных регионах существуют особые традиции и правила передвижения, важные для повседневной жизни школьников.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595" y="2438575"/>
            <a:ext cx="2138510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406" y="2438575"/>
            <a:ext cx="2138510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0224" y="2438575"/>
            <a:ext cx="2138510" cy="225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5040" y="2438575"/>
            <a:ext cx="2138510" cy="2250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50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прогулки в 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школьники выбирают пеший маршрут, особенно в небольших городах, где расстояния до школы невелики и есть удобные тротуары. Такой способ развивает выносливость и независимость.
</a:t>
            </a:r>
            <a:endParaRPr lang="en-US" sz="902" dirty="0"/>
          </a:p>
        </p:txBody>
      </p:sp>
      <p:sp>
        <p:nvSpPr>
          <p:cNvPr id="9" name="Text 1"/>
          <p:cNvSpPr txBox="1"/>
          <p:nvPr/>
        </p:nvSpPr>
        <p:spPr>
          <a:xfrm>
            <a:off x="2394861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Езда на велосипеде в поселках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пригородах и сельских районах популярно использование велосипедов, особенно весной и осенью. Велосипед даёт свободу передвижения и экологичность, при условии соблюдения правил безопасности.
</a:t>
            </a:r>
            <a:endParaRPr lang="en-US" sz="902" dirty="0"/>
          </a:p>
        </p:txBody>
      </p:sp>
      <p:sp>
        <p:nvSpPr>
          <p:cNvPr id="10" name="Text 2"/>
          <p:cNvSpPr txBox="1"/>
          <p:nvPr/>
        </p:nvSpPr>
        <p:spPr>
          <a:xfrm>
            <a:off x="4609679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 в мегаполисах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дети часто пользуются автобусами, метро и трамваями. Это быстро и удобно, однако требует знания маршрутов и внимательности к окружающим.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6824495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Родительский автомобиль и школьные автобусы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родители подвозят детей на машине, а в сельской местности организованы школьные автобусы, обеспечивающие безопасность и регулярность поездок.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добраться до школы
</a:t>
            </a:r>
            <a:endParaRPr lang="en-US" sz="22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маршруты: плюсы и минусы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Пешая дорога укрепляет здоровье, развивает выносливость и формирует привычку к самостоятельности у школьников.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недостаткам относятся неблагоприятные погодные условия, отсутствие тротуаров и необходимость переходить оживлённые улицы.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наиболее распространён в малых и средних городах, где расстояния до школы преодолимы пешком.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зависит от оснащённости улиц, освещённости и наличия регулируемых переходов на пути.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Экологичность и скорость на велосипеде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позволяет быстро добираться до школы и не загрязняет окружающую среду. Это удобный способ особенно в малых городах с развитой велодорожной сетью.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безопасности при езде на велосипеде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необходимы шлем, знание правил дорожного движения и качественные велосипедные дорожки, которые уменьшают риск аварий и делают поездки комфортными.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как средство передвижения для школьников
</a:t>
            </a:r>
            <a:endParaRPr lang="en-US" sz="22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передвижения школьников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основных факторов разных видов транспорта: безопасность, скорость, комфорт, стоимость и зависимость от погоды.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Пешком и автобусом удобно и безопасно, машина — самый быстрый способ, велосипед требует инфраструктуры.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Фонда развития транспорта, 2022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маршрутов и видов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мегаполисах школьники пользуются метро, автобусами и трамваями. Например, в Москве действует свыше 800 автобусных маршрутов и разветвлённая сеть метро.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и знание маршрутов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соблюдать порядок в транспорте, уважать других пассажиров и уметь ориентироваться в сложных маршрутах для своевременного прибытия в школу.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комфорт в поездках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транспорта обеспечивают безопасность перевозок, а школы проводят инструктажи для учеников по правилам безопасности и поведения в общественном транспорте.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общественного транспорта в крупных городах
</a:t>
            </a:r>
            <a:endParaRPr lang="en-US" sz="22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школьных автобусов в сельской местности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рейс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собирают детей у дома и доставляют к началу занятий, учитывая дальние расстояния и комфорт поездок.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повторный рейс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возвращения домой и поездок на дополнительные мероприятия организуются повторные маршруты в течение дня.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 и сопровождающий следят за соблюдением правил и помогают детям во время поездок.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расписания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корректируется в зависимости от изменяющегося числа учеников и погодных условий.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зимних трудностей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дети сталкиваются с снегом, гололёдом и коротким световым днём, что требует тёплой одежды и большей осторожности при передвижении.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и летние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учащиеся преодолевают лужи и скользкие тротуары, а летом — жару и пыль, что влияет на выбор обуви и продолжительность пути.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его влияние на школьный маршрут
</a:t>
            </a:r>
            <a:endParaRPr lang="en-US" sz="2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безопасности на дороге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должны знать расположение пешеходных переходов и строго соблюдать сигналы светофоров при переходе улиц.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светоотражающих элементов особенно важно в тёмное время суток для повышения видимости и предотвращения аварий.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использовать телефон и наушники во время перехода проезжей части, чтобы сохранять внимание и безопасность.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родителей в организации безопасного маршрута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оценивают опасные участки пути, помогают выбрать наиболее безопасный маршрут и регулярно напоминают детям о правилах дорожного движения. Особое внимание уделяется перекрёсткам и местам с интенсивным движением.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младших классах родители часто сопровождают ребёнка лично, постепенно давая больше самостоятельности. Такая практика поддерживает уверенность ребёнка и формирует привычку безопасности на дороге.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6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4900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для детей с ограниченными возможностями здоровья (ОВЗ)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Безбарьерная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удобных пандусов, лифтов и специальных площадок позволяет детям с ОВЗ комфортно передвигаться по маршруту от дома до школы.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Адаптированный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школьные автобусы с платформами и сопровождение воспитателей обеспечивают безопасную перевозку детей с ограниченными возможностями.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со стороны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волонтёров и местных органов власти помогает обеспечить индивидуальные маршруты и поддержку детям с ОВЗ на пути в школу.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РАНХиГС,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способов передвижения школьников по регионам России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мегаполисах увеличивается использование общественного транспорта, а в провинции преобладает пеший путь. Велосипеды популярны в средних и малых городах.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яркую региональную специфику, где городские условия влияют на выбор транспорта, а сельская местность способствует пешим и велосипедным маршрутам.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совместных прогулок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группой повышает безопасность, так как дети внимательнее и защищённее в компании сверстников. Совместные прогулки укрепляют социальные связи и создают приятную атмосферу.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по пути поддерживает положительный эмоциональный настрой перед уроками, помогает детям уменьшать тревогу и чувствовать себя уверенно в коллективе.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школьников активно участвуют в играх и обсуждениях во время пути, что способствует развитию мозга и облегчает начало учебного дня.
</a:t>
            </a:r>
            <a:endParaRPr lang="en-US" sz="1992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детей предпочитают социальные и познавательные игры, способствующие формированию устных навыков и внимания.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детских привычек, 2023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путём в школу и успеваемостью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маршруты, такие как пешие или велосипедные прогулки, способствуют улучшению концентрации и повышению энергии перед учебой, что положительно сказывается на усвоении материала.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задержки из-за транспорта или погоды вызывают стресс и снижают успеваемость. Планирование стабильного и безопасного маршрута помогает формировать дисциплину и ответственность.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самооценку и коммуникативные навыки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походы развивают уверенность в собственных силах и чувство ответственности за личную безопасность.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одноклассниками и знакомство с новыми людьми в пути расширяют социальный круг и улучшают навыки коммуникации.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новых маршрутов способствует адаптации к изменяющимся условиям, помогает легче привыкать к новым школам или классам.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оптимального маршрута до школы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оценки и планирования безопасного и удобного пути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школьных автобусных маршрутов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российских регионах активно развивают систему школьных автобусов, улучшая транспортную доступность для отдалённых сельских территорий и снижая нагрузку на родителей.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велоинфраструктуры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города расширяют сеть велосипедных дорожек и станций проката, что способствует популяризации экологичных и активных способов добираться до школы.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мобильных приложений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приложения помогают планировать путь, учитывать расписание транспорта и получать уведомления о безопасности, улучшая организацию школьных маршрутов.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Тенденции последних лет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9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пути в школу для современного ученика
</a:t>
            </a:r>
            <a:endParaRPr lang="en-US" sz="299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школу формирует навыки самостоятельности, здоровья и социальной адаптации. Совместные усилия семьи, школы и общества обеспечивают безопасность и комфорт, поддерживая успех в учёбе и жизни.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2026-05-07T03:52:59Z</dcterms:created>
  <dcterms:modified xsi:type="dcterms:W3CDTF">2026-05-07T03:52:59Z</dcterms:modified>
</cp:coreProperties>
</file>