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" y="0"/>
            <a:ext cx="41121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Healthy Eating in English: Food Words, Simple Phrases, and Everyday Choices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Еда, здоровье и английский для каждого школьного дня.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Пятиклассники уже могут говорить о еде простыми английскими словами и короткими фразами. Эта тема связана с завтраком, школьным перекусом и выбором напитков, а также помогает понять, как питание влияет на здоровье, внимание и учёбу.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5 классе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669" y="1428462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53900" y="1428462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25562" y="1428462"/>
            <a:ext cx="200925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63737" y="1428462"/>
            <a:ext cx="200925" cy="267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8425" y="1428462"/>
            <a:ext cx="267900" cy="267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74300" y="251050"/>
            <a:ext cx="87954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Food and Drinks: Basic English Vocabulary
</a:t>
            </a:r>
            <a:endParaRPr lang="en-US" sz="2100" dirty="0"/>
          </a:p>
        </p:txBody>
      </p:sp>
      <p:sp>
        <p:nvSpPr>
          <p:cNvPr id="16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7" name="Text 2"/>
          <p:cNvSpPr txBox="1"/>
          <p:nvPr/>
        </p:nvSpPr>
        <p:spPr>
          <a:xfrm>
            <a:off x="3329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 овощи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apple, banana, carrot, cucumber и salad помогают называть привычные продукты. Они часто встречаются в коротких фразах вроде I eat apples и Vegetables are healthy.
</a:t>
            </a:r>
            <a:endParaRPr lang="en-US" sz="1000" dirty="0"/>
          </a:p>
        </p:txBody>
      </p:sp>
      <p:sp>
        <p:nvSpPr>
          <p:cNvPr id="18" name="Text 3"/>
          <p:cNvSpPr txBox="1"/>
          <p:nvPr/>
        </p:nvSpPr>
        <p:spPr>
          <a:xfrm>
            <a:off x="2066488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Bread, rice, oats и pasta относятся к группе grains. Эти слова удобно использовать, когда нужно описать завтрак, обед или простой школьный lunch menu на английском языке.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3800212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Белковые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Egg, fish, chicken и beans — важные слова для разговора о protein foods. Такие продукты помогают строить фразы: This food gives me energy или I eat chicken for lunch.
</a:t>
            </a:r>
            <a:endParaRPr lang="en-US" sz="1000" dirty="0"/>
          </a:p>
        </p:txBody>
      </p:sp>
      <p:sp>
        <p:nvSpPr>
          <p:cNvPr id="20" name="Text 5"/>
          <p:cNvSpPr txBox="1"/>
          <p:nvPr/>
        </p:nvSpPr>
        <p:spPr>
          <a:xfrm>
            <a:off x="5533913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Напитки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Water, juice и tea — базовая лексика о напитках. Для темы здорового питания особенно важны простые предложения: I drink water and Water is better than soda.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72676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прилагательные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healthy, unhealthy, fresh, sweet, salty, tasty и natural помогают оценивать еду. С их помощью ученики легко сравнивают продукты и описывают свои выборы.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1949946"/>
            <a:ext cx="3832800" cy="166275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Food Groups in English and Their Benefits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группы продуктов, примеры и их пользу для организма.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продуктов дают разную пользу, поэтому разнообразные meals помогают поддерживать здоровье и силы.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базовой школьной лексики по теме Food and Drinks и общеизвестных принципов сбалансированного питания.
</a:t>
            </a:r>
            <a:endParaRPr lang="en-US" sz="629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тарелка на 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такой тарелке легко увидеть простую идею: fruit and vegetables should appear every day. Яблоко, банан, морковь и огурец делают еду яркой и полезной. Для 5 класса это удобный способ запомнить слова и полезные привычки.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порций без сложных правил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Рекомендация о пяти порциях звучит просто, если представить one apple, one carrot, a small bowl of salad, a banana and a handful of berries. Эти примеры помогают школьникам понять норму без сложных таблиц и подсчётов.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Свежая еда в школьном рюкзаке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берёт в школу яблоко, морковь или салат в контейнере, полезная еда становится частью обычного дня. Такие продукты легко носить с собой, а ещё они помогают говорить по-английски: Eat more fruit and vegetables.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Fruits and Vegetables Every Day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быстро сладкие напитки добавляют лишний сахар в рацион школьника.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 содержит добавленного сахара, поэтому она лучше всего подходит для ежедневного употребления.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24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Ориентировочные значения по типичным этикеткам напитков; 330 мл порция для сравнения.
</a:t>
            </a:r>
            <a:endParaRPr lang="en-US" sz="724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Sugar in Drinks: A Simple Comparison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Healthy and Unhealthy Food: Simple Contrast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Healthy food включает fruit, vegetables, oats, fish, eggs, yogurt, beans and nuts. These foods help children stay active, feel full for longer and build useful habits for school and home.
</a:t>
            </a:r>
            <a:endParaRPr lang="en-US" sz="1139" dirty="0"/>
          </a:p>
        </p:txBody>
      </p:sp>
      <p:sp>
        <p:nvSpPr>
          <p:cNvPr id="12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Менее полезные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Unhealthy food often includes chips, candy, burgers, fries, soda and sweets. Такие продукты можно есть occasionally, but they should not replace a balanced meal or regular water.
</a:t>
            </a:r>
            <a:endParaRPr lang="en-US" sz="1139" dirty="0"/>
          </a:p>
        </p:txBody>
      </p:sp>
      <p:sp>
        <p:nvSpPr>
          <p:cNvPr id="13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английском легко говорить короткими фразами: This is healthy. This food is unhealthy. I choose fruit instead of candy. Такие модели подходят для 5 класса и хорошо запоминаются.
</a:t>
            </a:r>
            <a:endParaRPr lang="en-US" sz="1139" dirty="0"/>
          </a:p>
        </p:txBody>
      </p:sp>
      <p:sp>
        <p:nvSpPr>
          <p:cNvPr id="14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чаще выбирает healthy food, ему легче сохранять energy during lessons. Good food choices support concentration, movement and a more stable mood throughout the day.
</a:t>
            </a:r>
            <a:endParaRPr lang="en-US" sz="113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Build a Balanced Lunch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простом школьном меню: grains + protein + vegetables + drink + fruit or yogurt.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925" y="980075"/>
            <a:ext cx="3693950" cy="395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Water Helps the Body Work Well
</a:t>
            </a:r>
            <a:endParaRPr lang="en-US" sz="2100" dirty="0"/>
          </a:p>
        </p:txBody>
      </p:sp>
      <p:sp>
        <p:nvSpPr>
          <p:cNvPr id="10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654275" y="1361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тела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Water helps control body temperature, supports digestion and keeps the brain working well. Even a small drop in drinking during the day can make school tasks feel harder.
</a:t>
            </a:r>
            <a:endParaRPr lang="en-US" sz="935" dirty="0"/>
          </a:p>
        </p:txBody>
      </p:sp>
      <p:sp>
        <p:nvSpPr>
          <p:cNvPr id="12" name="Text 3"/>
          <p:cNvSpPr txBox="1"/>
          <p:nvPr/>
        </p:nvSpPr>
        <p:spPr>
          <a:xfrm>
            <a:off x="4654275" y="2338679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нехватки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the body needs water, children may feel thirst, tiredness, dry mouth, headache or low energy. These signs are easy to notice during lessons, sports or long walks.
</a:t>
            </a:r>
            <a:endParaRPr lang="en-US" sz="935" dirty="0"/>
          </a:p>
        </p:txBody>
      </p:sp>
      <p:sp>
        <p:nvSpPr>
          <p:cNvPr id="13" name="Text 4"/>
          <p:cNvSpPr txBox="1"/>
          <p:nvPr/>
        </p:nvSpPr>
        <p:spPr>
          <a:xfrm>
            <a:off x="4654275" y="3316008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пить воду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a schoolchild, water matters at lessons, during breaks, after PE and on the way home. A bottle in the backpack helps make drinking water a daily habit.
</a:t>
            </a:r>
            <a:endParaRPr lang="en-US" sz="984" dirty="0"/>
          </a:p>
        </p:txBody>
      </p:sp>
      <p:sp>
        <p:nvSpPr>
          <p:cNvPr id="14" name="Text 5"/>
          <p:cNvSpPr txBox="1"/>
          <p:nvPr/>
        </p:nvSpPr>
        <p:spPr>
          <a:xfrm>
            <a:off x="4654275" y="4293350"/>
            <a:ext cx="3760800" cy="60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Drink water every day. Это короткая фраза помогает запомнить главное: water is the best everyday drink, because it does not add sugar or unnecessary calories.
</a:t>
            </a:r>
            <a:endParaRPr lang="en-US" sz="93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377943"/>
            <a:ext cx="3832800" cy="12231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примеры школьных перекусов из темы Healthy Eating и общих принципов сбалансированного питания.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выбрать перекус, который подходит для учёбы, прогулки или активного дня.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snack снимает сильный голод, поддерживает концентрацию и помогает дожить до следующего meal.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Healthy Snacks for School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небольшом наборе лексики уже есть всё нужное для описания еды на уроке и в повседневных диалогах.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полезных слов достаточно, чтобы говорить о вкусе, текстуре и своих предпочтениях на английском.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лексики из плана презентации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с клетчаткой обычно дольше перевариваются и лучше подходят для перекуса между уроками, чем сладкие напитки и сладости.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клетчатки в еде, тем дольше сохраняется сытость и тем легче избежать лишнего перекуса.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71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объяснения роли клетчатки; без точных количественных измерений
</a:t>
            </a:r>
            <a:endParaRPr lang="en-US" sz="771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клетчатка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перед школой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361275" y="42805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с утра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помогает организму проснуться и даёт силы на первые уроки. Если поесть утром, легче слушать учителя, думать и не чувствовать усталость слишком рано.
</a:t>
            </a:r>
            <a:endParaRPr lang="en-US" sz="1139" dirty="0"/>
          </a:p>
        </p:txBody>
      </p:sp>
      <p:sp>
        <p:nvSpPr>
          <p:cNvPr id="11" name="Text 3"/>
          <p:cNvSpPr txBox="1"/>
          <p:nvPr/>
        </p:nvSpPr>
        <p:spPr>
          <a:xfrm>
            <a:off x="4361275" y="1598161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выбрать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школьника подходят каша, яйца, йогурт с фруктами, цельнозерновой тост, сырный сэндвич или банан. Такая еда даёт энергию и не перегружает желудок.
</a:t>
            </a:r>
            <a:endParaRPr lang="en-US" sz="1139" dirty="0"/>
          </a:p>
        </p:txBody>
      </p:sp>
      <p:sp>
        <p:nvSpPr>
          <p:cNvPr id="12" name="Text 4"/>
          <p:cNvSpPr txBox="1"/>
          <p:nvPr/>
        </p:nvSpPr>
        <p:spPr>
          <a:xfrm>
            <a:off x="4361275" y="2768270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урока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английском удобно говорить коротко и просто: I have breakfast in the morning. Breakfast gives me energy. I like a healthy breakfast better than sweets only.
</a:t>
            </a:r>
            <a:endParaRPr lang="en-US" sz="1139" dirty="0"/>
          </a:p>
        </p:txBody>
      </p:sp>
      <p:sp>
        <p:nvSpPr>
          <p:cNvPr id="13" name="Text 5"/>
          <p:cNvSpPr txBox="1"/>
          <p:nvPr/>
        </p:nvSpPr>
        <p:spPr>
          <a:xfrm>
            <a:off x="4361275" y="3938396"/>
            <a:ext cx="4286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завтрак помогает не спешить, лучше думать на уроках и дольше сохранять внимание. На картинке хорошо показать тарелку с кашей, бананом, тостом и молоком.
</a:t>
            </a:r>
            <a:endParaRPr lang="en-US" sz="113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321953"/>
            <a:ext cx="3832800" cy="91874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еда и ультрапереработанные продукты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домашние блюда и сильно переработанные продукты по составу и пользе для школьника.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еда обычно даёт больше полезных веществ и лучше насыщает, а ультрапереработанные продукты чаще содержат лишний сахар и соль.
</a:t>
            </a:r>
            <a:endParaRPr lang="en-US" sz="1143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о составе продуктов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этикетку на еде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4175" y="1293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на ingredients. Если список длинный и в нём много незнакомых слов, в продукте часто больше добавок, чем в более простом составе.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4175" y="2268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сахар и соль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упаковке найди sugar и salt. Для пятого класса достаточно уметь быстро находить эти слова и сравнивать два продукта между собой.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24175" y="32429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порцию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Serving size показывает, на какое количество продукта указаны цифры. Это помогает не перепутать данные и точнее понять, сколько сахара или соли ты получаешь.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24175" y="4217400"/>
            <a:ext cx="4198200" cy="6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Замечай добавки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syrup, flavouring, colouring и preservative часто означают добавки. Чем их меньше, тем проще состав и тем легче выбрать более понятный продукт.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полезный продукт в магазине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школьника: от короткого списка покупок до более здорового выбора напитка и перекуса.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режим еды помогает не пропускать важные приёмы пищи и делает день более предсказуемым для школьника.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завтрак, обед и ужин приходятся на привычное время, легче сохранять энергию, внимание и спокойный аппетит.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для учебной диаграммы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пищи в течение дня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156" y="2770325"/>
            <a:ext cx="16743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3325" y="2776955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8000" y="5302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32800" y="5236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Здоровое питание, движение и сон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Прогулки, игры, уроки физкультуры и спорт помогают тратить энергию и держать тело активным. После движения лучше ощущается голод на нормальную еду, а не на случайные сладости.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 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питание поддерживает рост, мышцы и общее самочувствие. Когда ребёнок получает достаточно полезной еды, ему легче быть strong, active и ready for the day.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отдых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сон помогает мозгу работать лучше, запоминать материал и спокойнее выбирать еду. Недосып часто делает человека более уставшим и тянет к сладким перекусам.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для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движение и отдых работают вместе. Если соблюдать баланс, организму проще сохранять energy, health и good rest каждый день, в том числе в школьные недели.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спокойно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на столе стоит тарелка с овсянкой и кусочками банана. Рядом — стакан воды, чтобы начать день без спешки. Такой завтрак даёт энергию и помогает не думать о сладостях до первого урока.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после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обед хорошо подойдут суп, курица и рис. Это сочетание даёт и сытость, и полезные вещества. На картинке можно показать тёплую тарелку с понятными продуктами, которые легко назвать по-английски.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Перекус и ужин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перекус можно взять йогурт или орехи, а вечером — рыбу с овощами. Такой день показывает, как grains, protein, fruit, vegetables и dairy могут быть распределены без лишних сладких напитков.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здорового меню на день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Здоровое питание помогает школьнику расти, учиться и чувствовать себя лучше. Когда в рационе есть вода, регулярные приёмы пищи, фрукты, овощи и разумные порции, каждый день становится легче и полезнее.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Здоровое питание — это простая ежедневная привычка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2026-05-30T14:07:00Z</dcterms:created>
  <dcterms:modified xsi:type="dcterms:W3CDTF">2026-05-30T14:07:00Z</dcterms:modified>
</cp:coreProperties>
</file>