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деревни в русской литературе: память, нравственность, история
</a:t>
            </a:r>
            <a:endParaRPr lang="en-US" sz="2798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литературе хранит память о России, труде, роде и нравственном выборе.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о деревне важна сегодня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деревню русская литература говорит о народной жизни, социальной несправедливости, традиции и исторических переменах. Эта тема помогает увидеть, как писатели превращали сельский быт в художественный образ страны и её судьбы.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литературе XIX века: от быта к общественной проблеме
</a:t>
            </a:r>
            <a:endParaRPr lang="en-US" sz="1882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чаще всего показана как мир помещичьего хозяйства, крестьянского труда и бесправия, где заметны запустение и зависимость человека.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и «Повести о капитане Копейкине» сельская Россия связана с темой разорения, равнодушия и социальной неподвижности.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крестьянин впервые раскрывается как личность с достоинством, внутренней силой и сложной духовной жизнью.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становится нравственно-политической темой, связанной с отменой крепостного права, судьбой народа и ответственностью общества.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мир в «Записках охотника» И. С. Тургенева
</a:t>
            </a:r>
            <a:endParaRPr lang="en-US" sz="2334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Хорь и Калиныч: разные силы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сопоставляет практичность Хоря и мягкую мечтательность Калиныча, показывая богатство крестьянских характеров. На фоне полей и леса возникает спокойный, точный и уважительный взгляд на народную жизнь, где труд и человеческое достоинство неразделимы.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«Бежин луг» и «Певцы»: живая народная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рассказах особенно слышны голоса деревни: детские истории у костра, песни, наблюдения, приметы и интонации живого разговора. Тургенев создаёт картину летнего вечера, в которой природа и человеческая речь образуют единый художественный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деревни у разных русских писателей
</a:t>
            </a:r>
            <a:endParaRPr lang="en-US" sz="219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показывает, что деревня в русской литературе выражает не фон, а мировоззрение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деревня раскрывает свою главную тему: от сострадания и наблюдательности до памяти о разрушенном укладе и нравственной ответственности.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деревни в русской литературе XIX–XX веков
</a:t>
            </a:r>
            <a:endParaRPr lang="en-US" sz="205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распределяются неравномерно: труд и нравственная жизнь чаще всего становятся центром сельского образа.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труда и нравственности показывает, что деревня в литературе — это прежде всего модель человеческого характера и исторической памяти.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основа деревенского существования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сезонный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труд подчинён природе: посев, сенокос, жатва и уход за хозяйством определяют весь год. В литературе это показывает зависимость человека от земли и времени.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деревне редко бывает только личной. Она включает помощь соседям, совместные усилия семьи и ответственность за общий результат, который важнее частного удобства.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физический труд раскрывает стойкость героя, его умение переносить нужду и сохранять человеческое достоинство. Именно так писатели измеряют внутреннюю силу человека.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труду становится показателем совести: леность, честность, забота о близких и уважение к земле помогают писателям оценить героя без прямых оценок.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год в художественном изображении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сезонных образов в литературе о деревне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община и моральные связи в деревне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человек существует не отдельно, а внутри рода и соседского круга. Репутация семьи, отношение к старшим и память о предках становятся частью повседневной морали.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Общинная жизнь строится на совместном труде, взаимной помощи, праздниках, обрядах, похоронах и поминках. Эти формы соединяют личное и коллективное, укрепляя чувство взаимной ответственности.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именно через семейные и общинные связи деревня становится пространством нравственной проверки. Здесь ясно видно, кого человек считает своими и что он готов сохранить.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среда поддерживает устойчивость уклада, но одновременно ограничивает свободу выбора. Особенно заметно это в ситуациях, когда герой должен решать между долгом и личным желанием.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предметный мир деревни в художественной прозе
</a:t>
            </a:r>
            <a:endParaRPr lang="en-US" sz="219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как образ укоренённости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в литературе часто воспринимается как центр мира героя. Печь, лавки и красный угол создают ощущение тепла, порядка и защищённости.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вещи и память 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Сундук, прялка, самовар и другая утварь напоминают о памяти семьи и непрерывности жизни. Через эти детали писатели показывают связь человека с домом и прошлым.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в произведениях школьной программы
</a:t>
            </a:r>
            <a:endParaRPr lang="en-US" sz="220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разные авторы раскрывают деревню: от народной боли и лирики до исторической памяти и нравственного выбора.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школьном курсе выступает не фоном, а способом говорить о России, народе и нравственных ценностях эпохи.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русской литературе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утраты традиционного деревенского мира в литературе XX века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XX века разрушение деревенского уклада часто показано через судьбу семьи, дома или одного села, где исторические события становятся личной драмой.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литература всё чаще осмысляет деревню как пространство потерь, а не устойчивости и покоя.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хранительница языка, памяти и народной культуры
</a:t>
            </a:r>
            <a:endParaRPr lang="en-US" sz="1941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речь сохраняет пословицы, прибаутки, песенную интонацию и образность, поэтому в литературе она звучит как живая форма народного мышления, а не просто как диалект.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бытовые детали, обряды и семейные рассказы писатели передают коллективную память: слово в деревне неотделимо от дома, труда, родства и повторяющегося жизненного круга.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сельская среда помогает увидеть, как язык становится носителем культуры: в нём соединяются юмор, точность, традиция и исторический опыт нескольких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обряды и календарь деревенской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деревенский календарь объединяет труд и праздник: Масленица, Троица, свадьбы, поминки, храмовые дни и ярмарки показывают ритм общины и устойчивость уклада.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сцены нередко несут и память об утрате: в текстах XX века они становятся знаком ушедшего мира, который сохранился лишь в воспоминании, песне или семейном рассказе.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поэзии: мотивы, образы, интонации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 деревни часто строится на простых деталях: поле, дорога, дом, вечерний свет. Эти детали создают интонацию личной памяти и исторической тревоги.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соединяет интимное и национальное: деревня становится образом родины, переживаемой и как личное чувство, и как судьба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Есенин, Н. А. Некрасов; обобщение школьного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деревни в литературе второй половины XX века
</a:t>
            </a:r>
            <a:endParaRPr lang="en-US" sz="2102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отток молодёжи и старение села как признак разрыва между поколениями, из-за которого исчезают привычные формы труда, общения и взаимной ответственности.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память ослабевает, когда уходит язык местных традиций, распадается связь с предками и становится труднее сохранить дом, кладбище, семейные истории и общий уклад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города и деревни в этих текстах не сводится к быту: он отражает различие ценностей, где на одной стороне скорость и удобство, а на другой — укоренённость и мера.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часто воспринимается как место нравственного экзамена: герои должны выбрать между равнодушием к малой родине и ответственностью за то, что ещё можно сохранить.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исторического слома к сохранению деревни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литературного осмысления послевоенной и позднесоветской деревни: от исторической перемены к личной памяти и защите наследия.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литературе как нравственный ориентир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мир в литературе часто противопоставлен городской суете: он напоминает о внутренней мере, ответственности и умении жить не только для себя, но и ради семьи и общего дела.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особенно заметны ценности, которые трудно подменить внешним успехом: труд, уважение к слову, память о предках и естественная близость человека к природе и сезону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писатели не идеализируют деревню: бедность, жестокость и невежество показаны честно, поэтому нравственный смысл образа рождается из правды, а не из украшения действительности.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деревни сегодня: память, туризм, культурное наследие
</a:t>
            </a:r>
            <a:endParaRPr lang="en-US" sz="2018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деревня всё чаще воспринимается как пространство исторической памяти. Музеи быта, этнографические маршруты и локальные исследования помогают увидеть в ней живую часть культуры, а не только прошлое.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это особенно важно: образ деревни связывает литературу с темами наследия, экологии, семьи и языка. Он учит бережному отношению к корням и к памяти нескольких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ключ к пониманию России в литературе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деревни соединяет труд, память, семью и историческую судьбу народа, поэтому он помогает понять не только сельскую жизнь, но и духовное ядро русской литературы, её правду о человеке и времени.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2026-05-23T14:29:09Z</dcterms:created>
  <dcterms:modified xsi:type="dcterms:W3CDTF">2026-05-23T14:29:09Z</dcterms:modified>
</cp:coreProperties>
</file>