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Пушкин. «Поэту»: ключевые темы и смысл стихотворения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свободе творчества, долге поэта и истинной ценности слова.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Пушкина в литературной эпохе 1830-х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«Поэту» появляется в период строгой цензуры и острых споров о роли писателя. Пушкин говорит о поэте как о свободной, ответственной личности и переосмысливает романтический образ более точно и сдержанно.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65618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54536"/>
            <a:ext cx="273600" cy="21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обращено стихотворение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поэту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как прямой разговор с человеком, который пишет стихи и осознаёт цену своего дара. Это делает интонацию личной, почти исповедальной.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Собеседник внутри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 стихотворения — не только конкретный автор, но и внутренний голос, который оценивает собственное призвание. Так возникает разговор о совести и ответственности.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со стороны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учитывает и общественное мнение: похвалу, упрёк, ожидания читателей. Но внешний суд не становится главным мерилом таланта и истинности.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призвании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обращения помогает Пушкину говорить не случайно, а принципиально: о том, каким должен быть настоящий поэт и чем определяется его миссия.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творец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 Пушкина не зависит от моды, шума и случайной похвалы. Его сила — в самостоятельности, верности своему дару и способности сохранять свободу мысли.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поэта в стихотворении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труд и внутренняя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всего не внешний успех, а внутреннее достоинство и труд. Поэт должен слышать собственный голос и отвечать за каждое слово, которое он произносит.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смыслы Пушкин ставит в центр, а какие оставляет на втором плане.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стихотворения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ценностью становится свобода поэта; слава и внешняя оценка показаны как второстепенные.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Пушкин. «Поэту» (1830), смысловой анализ текста.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важна, потому что именно в зрелый период Пушкин особенно ясно формулирует мысль о внутренней свободе, ответственности и независимости художника.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Пушкин. «Поэту»; дата написания — 1830 год.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создания стихотворения показывает зрелость пушкинского взгляда на призвание поэта.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стихотворении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шагов в тексте поэтического обращения.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и интонация стихотворения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особенность интонации — спокойная строгость. Пушкин говорит уверенно, без лишних эмоций, поэтому его мысль звучит как взвешенное и серьёзное суждение.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особенность — уважительный наставительный тон. Поэт не поучает грубо, а словно помогает читателю задуматься о долге, таланте и личной ответственности.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особенность — афористичность. Короткие, точные фразы делают стихотворение запоминающимся и придают ему силу законченной жизненной формулы.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Пушкин противопоставляет внешнее признание и подлинную ценность творчества.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позиции: поэт и толпа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Толпа ориентируется на шумный успех, а настоящий поэт — на правду и внутреннюю свободу.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Пушкин. «Поэту» (1830), текст стихотворения.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стихотворения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звучат весомо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особенно заметны слова с высокой смысловой нагрузкой: свобода, честь, слава, слово, труд. Они создают ощущение серьёзного разговора о том, что действительно важно для поэта и его читателя. Такая лексика помогает тексту звучать ясно и убедительно.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помогающие представить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подходят открытая книга, рукопись, перо и рабочий стол. Эти предметы связаны не с нарядностью, а с сосредоточенной работой мысли. Они помогают увидеть поэта не как знаменитость, а как человека труда и внутренней дисциплины.
</a:t>
            </a:r>
            <a:endParaRPr lang="en-US" sz="862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как сила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строит речь так, чтобы каждое выражение было точным и запоминающимся. Из-за этой сжатости стихотворение напоминает мудрое высказывание, которое хочется перечитать ещё раз. Именно лаконичность делает мысль особенно убедительной для школьного анализа.
</a:t>
            </a:r>
            <a:endParaRPr lang="en-US" sz="817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и слова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поэта связан с внутренней свободой: он не подстраивается под вкус толпы, а хранит верность своему дару и отвечает за каждое сказанное слово.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труд и вдохновение показывают, что настоящее творчество рождается не из случайного успеха, а из постоянной работы и честности перед собой.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в стихотворении не отвергается полностью, но теряет главную роль: Пушкин подчеркивает, что ценнее не мгновенный отклик, а подлинная художественная ценность.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толпы противопоставлен поэту: она ищет шумного признания, быстро меняет мнение и оценивает внешнее впечатление, а не глубину смысла.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резкий, а постепенный рост эмоциональной уверенности: от спокойного размышления к ясному и твердо сформулированному выводу.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 по строфам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финалу настроение становится более собранным и убедительным: авторская позиция укрепляется, а сомнение почти исчезает.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строф стихотворения А. С. Пушкина «Поэту»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008" y="1986438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0013" y="2022558"/>
            <a:ext cx="398700" cy="31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0048" y="1986438"/>
            <a:ext cx="391200" cy="39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стихотворения важна для школьников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6015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Талант требует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показывает, что одного дара недостаточно: важны настойчивость, дисциплина и умение доводить мысль до точного художественного слова.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929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себе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понять, почему так важно не зависеть от чужого мнения и сохранять собственную позицию, даже если она не всем нравится.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633919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разговор о призвании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говорит о выборе профессии и жизненного пути просто и серьезно, поэтому школьнику легко увидеть в нем разговор о будущем и ответственности.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анализа стихотворения на уроке литературы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перейти от внешних признаков текста к его смыслу и авторской позиции.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Пушкин сохраняет романтические мотивы, но делает их более точными, сдержанными и жизненно убедительными.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и романтическая традиция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не отказывается от романтического взгляда на поэта, но делает его более строгим и реалистичным, без лишней приподнятости.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литературных признаков романтизма и стихотворения А. С. Пушкина «Поэту»
</a:t>
            </a:r>
            <a:endParaRPr lang="en-US" sz="67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 сдержанный и точный: короткие фразы и ясные формулировки помогают быстро понять главную мысль, не отвлекаясь на лишние детали.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заметны слова с высокой смысловой нагрузкой — о свободе, чести, славе, слове и труде. Они создают ощущение серьезного разговора о призвании.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Лаконичность делает стихотворение особенно выразительным: оно звучит как обобщение, которое подходит не только поэту, но и любому человеку, ищущему свое дело.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личный опыт автора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связано с размышлениями Пушкина о свободе слова, цензуре и положении писателя в обществе. Поэтому его интонация звучит не отвлеченно, а как личный и выстраданный вывод.
</a:t>
            </a:r>
            <a:endParaRPr lang="en-US" sz="934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поэта слышится опыт самого автора: он знает цену общественным оценкам и творческой независимости. Портрет Пушкина и рукопись помогают показать эту связь особенно наглядно.
</a:t>
            </a:r>
            <a:endParaRPr lang="en-US" sz="942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слова и идеи образуют смысловой центр текста, а какие остаются на втором плане.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смыслы повторяются в стихотворении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оказываются свобода и независимость: именно они определяют образ настоящего поэта и объясняют его отношение к славе.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стихотворения А. С. Пушкина «Поэту»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 для анализа произведения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утверждает: поэт ценен не внешним успехом, а верностью своему дару и умением сохранять внутреннюю свободу.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показывает, что настоящее искусство связано со смелостью, самоуважением и честным отношением к слову, а не с погоней за похвалой.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вывод помогает понять текст на уроке и увидеть в нем не только лирику, но и важное размышление о выборе жизненного пути.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«Поэту» важно читать сегодня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стихотворение учит не подстраиваться под шумное мнение, а беречь свой талант, работать над словом и оставаться честным перед собой — именно поэтому оно звучит современно и убедительно.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2026-05-23T03:33:26Z</dcterms:created>
  <dcterms:modified xsi:type="dcterms:W3CDTF">2026-05-23T03:33:26Z</dcterms:modified>
</cp:coreProperties>
</file>