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Volunteering: help, teamwork, and useful English vocabulary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учит помогать, работать вместе и говорить о добрых делах по-английски.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volunteering в англоязычном мире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 — это добровольная помощь без оплаты. В англоязычных странах школьники и взрослые участвуют в проектах для города, школы и благотворительных организаций, говоря о community, charity и making a difference.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19104"/>
            <a:ext cx="450000" cy="40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volunteering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volunteer и community помогают говорить о людях, которые делают полезные дела вместе. Они часто встречаются в текстах о школьных акциях, помощи соседям и общих проектах для города.
</a:t>
            </a:r>
            <a:endParaRPr lang="en-US" sz="1164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 и community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и shelter помогают описывать заботу о природе и животных. С ними легко говорить о парках, приютах, посадке деревьев, уборке территории и помощи питомцам.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и shelter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Charity и donation связаны с благотворительностью и пожертвованиями. Эти слова подходят, когда речь идёт о сборе вещей, книг, еды или денег для тех, кому нужна поддержка.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Charity и donation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help, support, collect, sort, clean и plant часто встречаются в теме волонтёрства. Они подходят для коротких фраз: clean the park, collect books, plant trees.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полезны короткие словосочетания: help old people, feed animals, raise money, sort clothes. Они позволяют легко рассказать о своём опыте и школьных делах.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volunteering: activities pupils can do
</a:t>
            </a:r>
            <a:endParaRPr lang="en-US" sz="3122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собирать книги, одежду и макулатуру, а затем сортировать вещи по коробкам. Такая работа учит аккуратности, помогает другим и не требует сложной подготовки.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сортировка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помогают библиотеке, ухаживают за растениями, убирают двор и готовят материалы для школьных мероприятий. Эти дела легко организовать в классе или после уроков.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школе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для приютов часто включают сбор корма, игрушек и тёплых вещей. Это хороший способ показать заботу о животных и сделать полезное дело вместе с одноклассниками.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животных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 для пожилых людей — простой и тёплый формат помощи. Он подходит для детей и показывает, что внимание и добрые слова тоже очень важны.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teenagers volunteer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волонтёрство, когда видят понятный результат, интересное дело и возможность быть частью команды.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мотив — желание помогать, но важны также общение и получение нового опыта.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теме урока; значения условные, для учебной визуализации.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развивает волонтёрство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помогает привыкнуть выполнять обещания, приходить вовремя и доводить дело до конца. Для школьника это важный шаг к самостоятельности и надёжности в команде.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формирует уважение к людям, животным и природе. Когда школьник видит, что его помощь нужна, он становится внимательнее и увереннее в своих силах.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вещей, подготовка коробок и списков развивает умение наводить порядок. Ребята учатся работать последовательно и не теряться, когда задач становится больше.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Волонтёру нужно вежливо задавать вопросы, объяснять простые действия и благодарить за помощь. Эти навыки делают общение спокойным и понятным в любой группе.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акций дети учатся распределять задачи, слушать других и помогать друг другу. Такие ситуации хорошо показывают, что общий результат зависит от каждого участника.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volunteering and their features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волонтёрства помогают разным людям и решают разные задачи, но все они полезны для 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своя цель, но в основе всегда остаются помощь, участие и ответственность.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 теме volunteering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volunteer project works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работы над школьной или городской волонтёрской акцией.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Volunteers in emergencies and crisis support
</a:t>
            </a:r>
            <a:endParaRPr lang="en-US" sz="30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выдачи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случается бедствие, волонтёры первыми помогают в пункте выдачи. Они принимают supplies, раскладывают boxes и передают families воду, еду и тёплые вещи. Такая работа требует calm, order and support.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пожертвований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складе помощь не может ждать. Добровольцы сортируют donations по размерам, видам и срочности, чтобы нужные вещи быстрее попали к людям. На столах лежат пакеты, коробки и наборы первой необходимости.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 семей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волонтёры собирают hygiene items, одежду и еду для семей, которые оказались в трудной ситуации. На фотографиях часто видны аккуратные коробки, яркие наклейки и люди, работающие вместе ради emergency relief.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 and the UN Sustainable Development Goals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дела часто одновременно поддерживают несколько целей: экология, помощь детям, забота о здоровье и развитие местных сообществ.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связь — с образованием и устойчивыми сообществами, но вклад волонтёров затрагивает сразу несколько направлений.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связи волонтёрства с ЦУР ООН; значения условные, для учебной визуализации.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33" y="1294104"/>
            <a:ext cx="562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безопасности для юных волонтёров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участвовать только с разрешения родителей и под присмотром взрослых. Это помогает избежать лишнего риска и понять, какие задания безопасны именно для его возраста.
</a:t>
            </a:r>
            <a:endParaRPr lang="en-US" sz="1294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взрослых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помогать вместе с классом, школьным клубом или учителем, а не в одиночку. В группе легче следовать правилам, задавать вопросы и быстро получить поддержку, если что-то непонятно.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знакомой группе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предметы, тяжёлые коробки и незнакомые маршруты требуют особой внимательности. Перед началом нужно слушать instructions, соблюдать rules и всегда действовать carefully, не спеша и без лишнего риска.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 месте акции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передавать незнакомым людям адрес, номер телефона или другие personal details. Безопасность включает не только аккуратную работу, но и умение сохранять личную информацию в тайне.
</a:t>
            </a:r>
            <a:endParaRPr lang="en-US" sz="1291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под защитой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школа может сделать за один месяц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школьные дела, которые можно организовать за короткое время и получить заметный результат для класса, школы и местного сообщества.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акции можно распределить по времени так, чтобы за месяц школа успела помочь разным людям и получить видимый итог.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волонтёрских практик, представленных в плане презентации.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волонтёрские движения и примеры
</a:t>
            </a:r>
            <a:endParaRPr lang="en-US" sz="2813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volunteer movement часто поддерживают больницы, библиотеки и дома престарелых. Добровольцы помогают с доставкой, сортировкой вещей и простыми поручениями, которые облегчают повседневную жизнь.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городе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community project по уборке парков и берегов обычно приходят школьники, семьи и местные жители. Они собирают мусор, высаживают растения и делают пространство более безопасным и чистым.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charity event и спортивных соревнованиях волонтёры встречают гостей, помогают с навигацией и следят за порядком. Такая работа учит ответственности, вежливому общению и командному взаимодействию.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событий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помощи волонтёров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 и после помогает увидеть, что даже короткая акция даёт заметный результат для школы, двора или местного сообщества.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волонтёрской работы растут порядок, количество собранной помощи и число людей, которым удалось помочь.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визуализации, составленные по описанию волонтёрских результатов.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небольшое действие помогает экономить ресурсы, ускоряет решение местных задач и показывает, что cooperation и responsibility работают на общий результат.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может запустить цепочку полезных изменений в классе, школе и районе.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волонтёрства из плана презентации; числовой показатель носит учебный характер.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к волонтёрству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для новичка: от выбора направления до первого опыта и записи результата.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 волонтёрстве и способы их решить
</a:t>
            </a:r>
            <a:endParaRPr lang="en-US" sz="2731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бывает сложно совмещать учёбу и помощь другим. Решением становятся короткие задания, понятный график и участие в тех акциях, где можно помочь за ограниченное время.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времени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Стеснение уменьшается, когда человек начинает с малого и получает поддержку взрослых и одноклассников. Спокойная атмосфера помогает развить confidence и не бояться ошибок.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делает что-то впервые, ему помогают простые инструкции и работа рядом с более опытным участником. Практика постепенно превращает challenge в уверенное действие.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опыта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требует внимательного отношения к тем, кому помогают. Важно слушать instructions, соблюдать вежливость и исправлять ошибки, если что-то было сделано не так.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учиться уважению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задания легче выполнять в паре или небольшой группе. Teamwork делает распределение обязанностей понятным, а результат — более заметным и быстрым.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работать одному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измерить результаты волонтёрства
</a:t>
            </a:r>
            <a:endParaRPr lang="en-US" sz="283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план и фактический итог, чтобы акция была понятной, честной и наглядной для учеников и учителей.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делает результат видимым: видно, сколько людей участвовало, сколько помощи собрано и что именно изменилось после акции.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 школьной презентации, основанный на описанных в плане показателях.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польза волонтёрства для подростка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помогает другим, он видит, что его действия действительно важны. Это укрепляет ощущение собственной значимости и помогает почувствовать, что можно make a difference.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пользы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 акции даёт шанс подружиться с одноклассниками и ребятами из других классов. Общая цель делает общение проще и естественнее.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успешные дела показывают подростку, что он способен справляться с задачами. Постепенно появляется спокойная уверенность и готовность брать на себя ответственность.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учит работать вместе, соблюдать договорённости и доводить начатое до конца. Эти навыки полезны не только в школе, но и в дальнейшем обучении.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для будущего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начинается с одного шага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помогает людям, развивает навыки и делает школу, город и природу лучше. Один маленький поступок может стать началом привычки помогать, работать вместе и замечать нужды других.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2026-05-30T22:03:26Z</dcterms:created>
  <dcterms:modified xsi:type="dcterms:W3CDTF">2026-05-30T22:03:26Z</dcterms:modified>
</cp:coreProperties>
</file>