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Восток России: большие равнины, холодный климат и богатые ресурсы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край за Уралом: равнины, холод, реки и природные богатства.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Равнинный Восток и что делает его особенным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 самых протяжённых районов России: с севера на юг здесь меняются природные зоны, а ровный рельеф, болотистые пространства и вечная мерзлота сильно влияют на жизнь людей и хозяйство.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размеры территории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тянется через большую часть Сибири, поэтому расстояния между населенными пунктами огромны. На севере условия близки к арктическим, а на юге лето заметно теплее.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протяжённость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последовательно сменяются арктические пустыни, тундра, лесотундра, тайга и лесостепь. Такая смена природных условий делает территорию очень разнообразной.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природных зон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холода, болот и вечной мерзлоты люди живут здесь неравномерно. Гораздо больше поселений и городов расположено в южной части и вдоль крупных рек.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расселение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и разные природные условия определяют добычу ресурсов, развитие транспорта и размещение предприятий. В разных частях района виды хозяйства заметно отличаются.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хозяйства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почему территория называется равнинной
</a:t>
            </a:r>
            <a:endParaRPr lang="en-US" sz="2552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района в основном низкая и почти ровная: чаще всего высоты невелики и редко превышают 200–300 метров. Поэтому здесь преобладают широкие пространства без резких перепадов.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высоты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рельеф и переувлажнение способствуют образованию болот, особенно в Западной Сибири. Мягкие, водонасыщенные грунты осложняют строительство дорог, зданий и трубопроводов.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 грунты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медленно понижается к северу, поэтому вода уходит медленно. Это одна из причин частого заболачивания и большого числа сырых, труднопроходимых участков.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уклон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территории характерны большие низменности, плоские водоразделы и широкие речные долины. Такие формы рельефа делают местность удобной для больших рек, но сложной для стока воды.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и долины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Равнинного Востока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площади, а наглядное преобладание таёжных и заболоченных территорий над южными зонами.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теплее и богаче растительность; наибольшие пространства занимают тайга и переходные лесные зоны.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описанию природных зон в школьном курсе географии; условная сравнительная шкала.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длинная зима и короткое лето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63125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долгая и суровая. Во многих районах температура опускается ниже −30 °C, а морозы особенно сильны в Якутии и на северных территориях.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холодная зима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554617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наступает ненадолго и не везде бывает одинаково тёплым. В южной части района оно заметно мягче, чем на севере, но всё равно продолжается недолго.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тёплый сезон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47798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осадков выпадает немного, поэтому погода часто остаётся сухой и холодной. Это осложняет земледелие и делает природу более уязвимой к пожарам.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401350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бывают полярная ночь и очень короткий световой день. Такие условия особенно сильно влияют на жизнь людей, животных и хозяйственную деятельность.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режим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и их значение для района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Равнинного Востока соединяют труднодоступные территории, обеспечивают перевозки, снабжение водой и работу гидроэнергетики.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Иртыш, Енисей и Лена — главные водные оси района: они связывают населённые пункты и поддерживают хозяйство.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атлас; физическая карта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Воды, болота и озёра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начинает таять, реки долго и сильно разливаются. Вода выходит на поймы, затапливает низины и подпитывает болота.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низкой равнине вода стекает медленно, поэтому после паводка остаются заболоченные участки, старицы и мелкие озёра.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застой воды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охлаждение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понижением температуры водоёмы постепенно остывают, течение замедляется, а на севере начинает формироваться ледостав.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водоёмы покрываются льдом, а вечная мерзлота мешает воде уходить вглубь. Поэтому болот и сырых участков здесь особенно много.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 мерзлота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природа Равнинного Востока
</a:t>
            </a:r>
            <a:endParaRPr lang="en-US" sz="264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геологического развития и их влияние на современный ландшафт.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180978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180978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085978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085978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 по территории района
</a:t>
            </a:r>
            <a:endParaRPr lang="en-US" sz="2771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преобладают тундровые почвы. Растительность очень скудная: мхи, лишайники и низкие кустарники, которые успевают расти только в короткое лето.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тундра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распространены подзолистые и болотные почвы. Здесь растут ель, сосна и лиственница, а леса часто чередуются с сырыми участками и болотами.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Таёжная полоса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климат становится мягче, и появляются серые лесные почвы. Они лучше подходят для более густой растительности и частично для земледелия.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леса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Местами встречаются более плодородные чернозёмы и степные травы. Эти территории особенно важны для сельского хозяйства, потому что почвы здесь богаче и теплее.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участки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Запасы, которые формируют хозяйство района
</a:t>
            </a:r>
            <a:endParaRPr lang="en-US" sz="277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богатства Равнинного Востока скрыты в недрах Западной Сибири. Здесь расположены крупные нефтяные и газовые промыслы, вокруг которых выросли рабочие посёлки, дороги и трубопроводы. Именно они сильнее всего влияют на экономику региона.
</a:t>
            </a:r>
            <a:endParaRPr lang="en-US" sz="112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Западной Сибири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вода и торф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топлива, район ценен своими лесами, пресной водой и торфяными залежами. Леса дают сырьё для промышленности, а вода нужна для жизни людей, транспорта и предприятий. Торф и другие местные ресурсы используются в хозяйстве рядом с местами добычи.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сохраняются рыболовные угодья, пушные промыслы и природные территории, где важна бережная добыча и охрана. В Ямало-Ненецком и Ханты-Мансийском округах, а также в Тюменской области ресурсы сочетаются с трудными природными условиями.
</a:t>
            </a:r>
            <a:endParaRPr lang="en-US" sz="1091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северной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имеют наибольшее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основная ценность района связана с топливом, а остальные ресурсы поддерживают жизнь и работу людей в северных условиях.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дают наибольший вклад, но без воды, леса и биоресурсов хозяйство района было бы значительно слабее.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атласу и физической карте России; схема носит учебный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распределено население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теплее, больше дорог, городов и сельскохозяйственных земель. Поэтому именно здесь сосредоточены основные поселения, а расстояния между ними меньше, чем в северных районах.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заселён плотнее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районе предприятий, дорог и рабочих мест, тем выше плотность населения. Поэтому расселение Равнинного Востока тесно связано с природными условиями и добычей ресурсов.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зависит от хозяйства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части района условия гораздо суровее: холод, заболоченность, многолетняя мерзлота и длинные расстояния усложняют жизнь. Из-за этого населённые пункты встречаются намного реже.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заселён редко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живут вдоль крупных рек и рядом с добывающими предприятиями. Такие места удобны для транспорта, снабжения и работы, поэтому здесь быстрее растут города и посёлки.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 и месторождений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их специализация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района по-разному связаны с природой, промышленностью и транспортом. Таблица показывает, почему они возникли именно здесь.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атлас; карта хозяйства России.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крупных городов возникло у рек, на транспортных путях или рядом с месторождениями, поэтому их функции тесно связаны с освоением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04960"/>
            <a:ext cx="468000" cy="41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хозяйственной деятельности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ведущая отрасль района: она даёт топливо, рабочие места и доходы для страны. Вокруг промыслов строятся дороги, трубопроводы, посёлки и сервисные предприятия.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 и переработка древесины важны в таёжных районах. Лес используется как строительный и промышленный ресурс, но требует осторожного и бережного освоения.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юге, где климат мягче, возможны сельское хозяйство и выращивание кормов. Здесь хозяйство опирается на более тёплое лето, плодородные почвы и близость к крупным городам.
</a:t>
            </a:r>
            <a:endParaRPr lang="en-US" sz="1273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земледелие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реках и озёрах развиты рыболовство и связанные с ним занятия. На севере сохраняются традиционные виды хозяйства, включая оленеводство и промысел пушнины.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северные промыслы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освоение района даётся непросто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природные условия превращаются в хозяйственные трудности и почему здесь особенно важна защита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природу Равнинного Востока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сухие и жаркие периоды тайга легко загорается, а огонь быстро распространяется по большим площадям. Для защиты нужны наблюдение, ограничение костров и быстрое тушение очагов.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 тайге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нефти и газа особенно важно не допустить загрязнения почв и рек. Аварии могут долго влиять на природу, поэтому необходимы строгий контроль и современные технологии.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разливов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имеют большое значение для населения, транспорта и рыболовства. Чтобы сохранить их чистоту, важно ограничивать сбросы, следить за работой предприятий и беречь берега.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водоёмов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сохранить редкие растения, животных и природные ландшафты тундры, тайги и пойм рек. Это важная часть устойчивого развития всего района.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Равнинный Восток важен для 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соединяет ресурсы Сибири с промышленными центрами страны и помогает обеспечивать топливом, сырьём и водой огромные 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топливо и энергия, но транспортная и сырьевая роль района также очень велика для всей России.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школьному атласу и карте хозяйства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Равнинный Восток отличается от горных районов
</a:t>
            </a:r>
            <a:endParaRPr lang="en-US" sz="242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ровной поверхности удобнее прокладывать дороги, трубопроводы и линии связи. Однако слабые грунты и болота требуют специальных решений и удорожают строительство.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проще, но не легче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труднее для строительства, но равнинные территории сталкиваются с болотами, мерзлотой и заболоченными долинами. Эти особенности тоже сильно влияют на жизнь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природная специфика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посёлками и городами часто лежат десятки и сотни километров. Из-за этого доставка грузов, медицинская помощь и связь с отдалёнными районами становятся сложнее.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крупные реки широко разливаются, поэтому мосты, набережные и прибрежные поселения нуждаются в защите. Это особенно заметно на больших равнинах с медленным стоком воды.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 разливы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Восток соединяет огромные пространства, суровый климат и богатые природные ресурсы. Его будущее зависит не только от добычи и транспорта, но и от бережного отношения к лесам, рекам, болотам и почвам.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Восток: территория ресурсов и ответственности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2026-06-02T11:33:21Z</dcterms:created>
  <dcterms:modified xsi:type="dcterms:W3CDTF">2026-06-02T11:33:21Z</dcterms:modified>
</cp:coreProperties>
</file>