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 при Иване Грозном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Ивана IV: крупные войны, завоевания и первые шаги к востоку, 1547–1584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внешняя политика стала важной задачей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государство стремилось укрепить границы и усилиться среди европейских держав. Для этого нужны были безопасные торговые пути, новые земли и защита от набегов. Серьезными противниками выступали Казанское и Крымское ханства, Ливонский орден, Польша, Литва и Швеция.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на Казань и Астрахань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 — взятие Казани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осады русские войска взяли Казань. Победа изменила ситуацию на Волге и ослабила прежнюю угрозу юго-восточных рубежей.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 — присоединение Астрахани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вошла в состав Русского государства. Москва получила контроль над нижним течением Волги и укрепила власть в регионе.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контроль Волги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Волгой усилил позиции Москвы в Поволжье. Это облегчило связи с восточными странами и сделало торговые маршруты более удобными.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Казани в 1552 году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с июня по октябрь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Казани длилась с июня по октябрь 1552 года. Русские войска комбинировали разные способы штурма: артиллерию, подкопы и работы по укреплениям. Город выдержал долгую борьбу, но исход стал решающим.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Штурм: стены, техника и решающий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штурме важную роль сыграли технические средства и тщательно подготовленные подходы к крепостным стенам. После победы Казанское ханство перестало угрожать Русскому государству. Одновременно заметно укрепилась власть царя.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успехи России на востоке и юге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расширяли территорию и улучшали условия торговли.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восточном и южном направлениях Россия последовательно усиливалась: укрепляла Волгу и переходила к освоению новых земель.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по этапам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(этапы: 1558–1561, 1562–1577, 1578–1583).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побед наступила затяжная фаза: расходов становилось больше, а управление войной — сложнее.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потерю инициативы: чем дольше длилась война, тем заметнее росли трудности и снижались результаты.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получить выход к Балтийскому морю, чтобы активнее участвовать в европейской торговле и укреплять безопасность на западных рубежах.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Ливонской войны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конфликт вмешались Литва и Польша, а затем и Швеция. Сильные соседи сделали борьбу сложнее и дороже для всех сторон.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Ливонский орден, как считало московское правительство, ослаб. Поэтому его земли представлялись удобным направлением для расширения влияния.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война перестала быть быстрым «походом» и превратилась в длительное противостояние, где важными стали экономика и союзники.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Ливонской войны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этапов: от начала кампаний к обороне и мирным договорам.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не удержала Балтику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России выступила коалиция сильных государств, и преимущество быстро сменилось борьбой за удержание позиций. Война почти 25 лет истощила казну и силы, усложнив снабжение армии.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ослабила управление и военную систему. Потеря Нарвы, Полоцка и других важных пунктов показала: для долгой борьбы ресурсов уже не хватало.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и ее влияние на войну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опричнины с 1565 года управление становилось менее устойчивым. Это отражалось на решениях в военное время и снижало эффективность контроля над войсками и территориями.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разорение затронули хозяйство. Из-за этого труднее становилось обеспечивать армию всем необходимым, а также поддерживать нормальную работу служб и управления на местах.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и падение боевой отдачи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усилилось недоверие между людьми, что мешало сбору ресурсов и людей. В итоге стране было сложнее собирать налоги, удерживать завоеванное и вести долгую войну.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России при Иване IV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(XVI век): общие сведения о направлениях внешних угроз при Иване IV.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для государства шли сразу с нескольких сторон: запад через Ливонскую войну, юг через крымские набеги, а также сложные вызовы на востоке и в Поволжье.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угроз было много, самыми разрушительными проявили себя Ливонская война и набеги крымцев, особенно пожар Москвы в 1571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угроза и оборона юга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1571 года — набеги крымцев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Крымское ханство, тесно связанное с Османской империей, регулярно совершало походы и набеги. Для Русского государства это означало разорение приграничных земель и угрозу столице.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1571 год — сожжение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1571 году войско Девлет-Гирея сожгло Москву. Это стало тяжелым ударом: выросли потери, нарушилось управление и снабжение, усилилось ощущение уязвимости южных рубежей.
</a:t>
            </a:r>
            <a:endParaRPr lang="en-US" sz="129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1572 год — победа при Молодях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1572 году русские войска одержали победу при Молодях. Успех помог сдержать дальнейшие нападения и укрепить оборону юга, сделав набеги менее разрушительными.
</a:t>
            </a:r>
            <a:endParaRPr lang="en-US" sz="12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72722"/>
            <a:ext cx="4389600" cy="17752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направлений внешней политики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 разные направления политики соотносились с целями и итогами для государства в XVI веке.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на востоке и в Поволжье дала ощутимые результаты, тогда как балтийское направление оказалось самым трудным из‑за долгой войны и противодействия европейских держав.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события XVI века (школьный курс истории России).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1581 году поход Ермака начался при поддержке купцов Строгановых. Это позволило собрать отряд и действовать на расстоянии, опираясь не только на военную силу, но и на хозяйственную инициативу.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Ермака одержал победы над войском хана Кучума и сумел закрепиться в Западной Сибири. Военные успехи стали основой для появления более устойчивых российских позиций за Уралом.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 новых местах запустило движение России на восток. Постепенно расширялись земли и укреплялась возможность управления, а освоение переставало быть единичным эпизодом.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поход Ермака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логика продвижения в Сибирь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военной инициативы к закреплению власти в регионе (по описанию похода Ермака и последующих действий).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торговые связи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Московская компания связывала Россию с Англией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Англию Россия поддерживала связи при посредничестве Московской компании. Английские представители и российские власти обсуждали условия торговли и возможные совместные шаги. Это делало отношения практичнее и поддерживало интерес к северным путям.
</a:t>
            </a:r>
            <a:endParaRPr lang="en-US" sz="101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Посольства и поиск союзников на карте Европы и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послы вели переговоры с европейскими и восточными правителями, пытаясь найти союзников и снизить давление со стороны Польши и Швеции. Параллельно торговля через Архангельск усиливала значение морских маршрутов, связывая дипломатические цели с экономикой.
</a:t>
            </a:r>
            <a:endParaRPr lang="en-US" sz="1010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3800" y="276600"/>
            <a:ext cx="43695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после Ливонской войны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5051200" y="1422500"/>
            <a:ext cx="3819000" cy="13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1582 — Ям-Запольский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Ям-Запольский мир 1582 года закрепил отказ России от Ливонии и Полоцка. Это означало потерю важных западных позиций, которые были в центре борьбы в ходе войны.
</a:t>
            </a:r>
            <a:endParaRPr lang="en-US" sz="1270" dirty="0"/>
          </a:p>
        </p:txBody>
      </p:sp>
      <p:sp>
        <p:nvSpPr>
          <p:cNvPr id="8" name="Text 3"/>
          <p:cNvSpPr txBox="1"/>
          <p:nvPr/>
        </p:nvSpPr>
        <p:spPr>
          <a:xfrm>
            <a:off x="3361300" y="3176350"/>
            <a:ext cx="3819000" cy="13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1583 — Плюсское перемирие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Плюсское перемирие 1583 года лишило Россию Нарвы и части побережья Балтийского моря. Война остановилась, но выход к Балтике добиться не удалось.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внешней политики Ивана Грозного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(XVI век): общая оценка итогов по основным направлениям внешней политики.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территория государства расширялась за счет Поволжья и начала движения в Сибирь, но западная война принесла больше поражений и остановила продвижение к морю.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разницу между направлениями: там, где государство действовало быстрее и с опорой на успехи, результаты были устойчивее, а Балтика потребовала слишком больших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Грозном Россия укрепилась на Волге и сделала шаг к освоению Сибири. Это расширяло возможности управления и повышало роль государства в торговле и обмене с дальними регионами.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внешней политики для будущей России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показала необходимость сильной экономики и хорошо снабженной армии для длительных европейских столкновений. Без этого даже победы начала кампании не гарантировали устойчивый результат.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опыт повлиял на дальнейшую политику русских царей: больше внимания стали уделять расчету сил, подготовке и выбору союзников, чтобы избежать истощения в затяжных войнах.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итог внешней политики Ивана IV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— расширение государства на восток и юг при неудаче на Балтийском направлении. Победы в Казани, Астрахани и начало освоения Сибири усилили Россию, а поражение в Ливонской войне показало пределы сил в XVI веке.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2026-05-14T14:37:07Z</dcterms:created>
  <dcterms:modified xsi:type="dcterms:W3CDTF">2026-05-14T14:37:07Z</dcterms:modified>
</cp:coreProperties>
</file>