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История: окна в мир человеческого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раскрывает развитие цивилизаций, события и причины изменений общества.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истории для старшеклассников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истории формирует понимание своей роли в обществе, развивает критическое мышление и связь между прошлым и настоящим. Работа с источниками помогает анализировать и осмысливать сложные процессы.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опирается на письменные документы, устные свидетельства и археологические находки. Эти источники помогают исследователям реконструировать прошлое с максимальной точностью.
</a:t>
            </a:r>
            <a:endParaRPr lang="en-US" sz="908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исторической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систематизирует события во времени, выявляет причинно-следственные связи и интерпретирует культурное наследие. Это позволяет понять закономерности развития обществ.
</a:t>
            </a:r>
            <a:endParaRPr lang="en-US" sz="95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слова: history — история, source — источник, heritage — наследие. Знание терминологии облегчает работу с международными исследовательскими материалами.
</a:t>
            </a:r>
            <a:endParaRPr lang="en-US" sz="97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история: основы научного подхода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эпохи: основные периоды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мир (Ancient History)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до V века н.э., охватывающий формирование первых государств, появление письменности и мифологий.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(Middle Ages)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V–XV века характеризуются феодализмом, развитием религий и возникновением университетов.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(Modern History)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XVI–XIX века — эпоха Ренессанса, научных открытий, географических открытий и модернизации.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Новейшее время (Contemporary History)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 включают мировые войны, технологический прогресс и глобализацию общества.
</a:t>
            </a:r>
            <a:endParaRPr lang="en-US" sz="14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древних цивилизаций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развития цивилизаций Египта, Месопотамии, Индии и Китая представлены в сравнительной таблице.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цивилизация внесла уникальный вклад, формируя фундамент мирового культурного наследия.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Brief History of the World, учебник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ключевые особенности эпохи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система и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определял социальную структуру: короли, вассалы, крестьяне. Особое значение имели рыцари (knight) и крепостные (serf).
</a:t>
            </a:r>
            <a:endParaRPr lang="en-US" sz="1103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ислам господствовали, формируя моральные нормы и культуру. Монастыри (monastery) служили центрами знаний и образования.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городов способствовало развитию торговли и искусства. Первые университеты стали центрами передачи знаний и подготовки специалистов.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Возрождения: расцвет культуры и науки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интереса к античности и человеку проявилось в творчестве Да Винчи, Рафаэля и Микеланджело. Искусство отражало новые идеалы красоты и гармонии.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 Коперник внесли революционные идеи в понимание мира. Наука стала основой для дальнейших технологических и философских прорывов.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географические открытия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экспедиции открыли новые торговые пути, увеличив влияние европейских держав и способствовали обмену культурами.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укрепили экономические связи и заложили основы глобальной торговли и колониализма.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мира, международный учебник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в XVI веке опубликовал 95 тезисов, что стало толчком к появлению протестантизма (Protestantism) и реформ в церкви.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привела к религиозным войнам, возникновению новых конфессий и постепенному росту толерантности в обществах.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Реформация: религиозные и социальные изменения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Внедрение машин и фабричная система кардинально изменили производство, стимулировали массовый выпуск товаров и урбанизацию.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Появились новые профессии и рабочий класс, что повлияло на социальную структуру и начало движения за права трудящихся.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трансформация общества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223" y="1426907"/>
            <a:ext cx="5058378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мировых войн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приведшие к Первой и Второй мировым войнам, включают политические, экономические и социальные причины, представленные в сравнительной таблице.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войны стали результатом сложного взаимодействия идеологий, международных обязательств и экономических проблем, усиливающих конфликты между государствами.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History, учебное пособие на английском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мировой истории: достижения и влияние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и научное наследие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русских писателей, таких как Пушкин и Толстой, оказал глубокое влияние на литературу. Научные открытия и космические достижения, включая запуск Юрия Гагарина, демонстрируют значимость России в мировой культуре и науке.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международной политике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участия во Второй мировой до Холодной войны, Россия играла ключевую роль в глобальных событиях. Реформы после 1991 года изменили внутреннюю и внешнюю политику государства, поддерживая мировой баланс сил.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 гражданские права в США во главе с Мартином Лютером Кингом стало символом борьбы против расовой дискриминации и неравенства.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Феминизм и конец апартеида в ЮАР расширили понятие прав человека, способствуя формированию толерантного и справедливого общества по 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равноправие: ключевые моменты XX века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прогресс: XX–XXI 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способствуют быстрому обмену информацией, изменяя способы обучения и коммуникации в глобальном масштабе.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новых средств связи ускорили процессы глобализации и трансформации общества в эпоху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технологиях, Университетские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влияние медиа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поп-культуры и кино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Поп-культура XX века стала глобальным феноменом благодаря развитию киноиндустрии и музыкальных направлений, объединяя аудиторию по всему миру.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и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спортивные звезды сегодня формируют мировые тренды, усиливая роль английского языка и создавая новые культурные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и уроки современной истории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(1947–1991)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Геополитическое противостояние между США и СССР, сопровождавшееся гонкой вооружений и идеологическими конфликциями.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(1991)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Значимое политическое событие, приведшее к образованию новых государств и смене мировых балансов сил.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глобального терроризма (2000-е годы)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террористических актов повлияло на политику безопасности и международное сотрудничество.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климат и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миграционные кризисы требуют совместных усилий международных организаций для устойчивого развития.
</a:t>
            </a:r>
            <a:endParaRPr lang="en-US" sz="12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исторического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Методологический подход к изучению событий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Критический анализ информации из СМИ помогает распознавать предвзятость и формировать обоснованные суждения, что важно в политике и образовании.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Навыки аргументации и межкультурного общения поддерживают участие в дебатах и подготовку исследований на международном уровне, расширяя профессиональные горизонты.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 исторических знаний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студентов проявляют интерес к цифровым историческим ресурсам, стимулируя развитие новых форм изучения и представления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анализ,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архивов и использование больших данных меняют подходы к историческим исследованиям, делая их более доступными и интерактивными.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истории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формирует критическое мышление и социальную ответственность, предотвращая повторение ошибок прошлого и способствуя развитию толерантности и глобального понимания.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2026-05-07T18:38:31Z</dcterms:created>
  <dcterms:modified xsi:type="dcterms:W3CDTF">2026-05-07T18:38:31Z</dcterms:modified>
</cp:coreProperties>
</file>