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Рыцарство: вера, честь и военная слава Средневековья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рыцари служили, воевали и стали символом Средневековья?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конного воина к рыцарю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 возникло в Западной Европе после распада державы Карла Великого. Дорогой конный воин требовал лошади, оружия, доспехов и долгой подготовки. Со временем он стал частью знати, вассалом с землёй и обязанностями перед сеньором.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конный воин был сильнейшим на поле боя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68275" y="1441550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натиск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Боевой конь позволял быстро разгоняться и наносить мощный удар на открытом поле. Такая атака могла сломать строй противника и создать решающее преимущество в первые минуты сражения.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68275" y="2154096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сражался копьём, мечом, щитом и булавой. Копьё использовали для первого удара, а меч и булава помогали продолжать бой, когда схватка переходила в ближнюю.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275" y="2866648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строя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всадник был опасен, но особенно грозной становилась согласованная атака отряда. Успех зависел от дисциплины, умения держать строй и точного выполнения приказов во время боя.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68275" y="3579211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доспехов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защита уменьшала риск от стрел, ударов и падений. Чем качественнее были шлем, кольчуга и щит, тем дольше рыцарь мог оставаться в строю и продолжать атаку.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275" y="4291772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в бою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обязанностью рыцаря был прорыв вражеских рядов и защита своих людей. Он должен был не только нападать, но и прикрывать союзников в решающий момент сражения.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Посвящение в рыцари: путь к мечу и шпорам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посвящения юноша учился ездить верхом, обращаться с оружием и служить при дворе. Этот путь начинался в детстве и требовал терпения, дисциплины и послушания.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бдение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обряда будущий рыцарь проводил ночь в молитве и размышлении. Такое бдение напоминало, что новое звание связано не только с войной, но и с ответственностью перед Богом.
</a:t>
            </a:r>
            <a:endParaRPr lang="en-US" sz="1071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и удар мечом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церемонии юноша произносил клятву верности, после чего получал удар мечом по плечу. Этот жест обозначал принятие в рыцарское сословие и новых обязанностей.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шпоры, пояс и меч показывали, что оруженосец стал полноправным рыцарем. Эти предметы были не просто наградой, а символом службы, чести и воинского долга.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Воин-христианин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Посвящение превращало человека в защитника веры и своего господина. От рыцаря ожидали смелости, верности и готовности использовать силу не ради себя, а ради высокой цели.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рыцаря и его назначение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рыцарского снаряжения и их роль в бою.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сочетало нападение и защиту, а боевой конь усиливал возможности всадника. Полный комплект был очень дорогим и доступен немногим.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рыцарском вооружении Западной Европы XI–XV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чести: рыцарский идеал и реальная жизнь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49" y="1326221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 долг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должен был хранить верность сеньору и выполнять обещания. Его слово ценилось почти так же высоко, как оружие, потому что от него зависела репутация и доверие.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1861" y="132619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 бою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воина ожидали стойкости перед опасностью и готовности не отступать без приказа. Смелость считалась главным признаком настоящего рыцаря и основой его славы.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3769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и защита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рыцарь должен был помогать беззащитным, проявлять благородство и не злоупотреблять силой. В представлениях эпохи он обязан был быть не только сильным, но и справедливым.
</a:t>
            </a:r>
            <a:endParaRPr lang="en-US" sz="951" dirty="0"/>
          </a:p>
        </p:txBody>
      </p:sp>
      <p:sp>
        <p:nvSpPr>
          <p:cNvPr id="15" name="Text 5"/>
          <p:cNvSpPr txBox="1"/>
          <p:nvPr/>
        </p:nvSpPr>
        <p:spPr>
          <a:xfrm>
            <a:off x="5465680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даме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рыцарской культуре ценились вежливость и почтение к даме. Этот обычай поддерживал образ воспитанного воина, который умеет владеть собой и соблюдать правила поведения.
</a:t>
            </a:r>
            <a:endParaRPr lang="en-US" sz="998" dirty="0"/>
          </a:p>
        </p:txBody>
      </p:sp>
      <p:sp>
        <p:nvSpPr>
          <p:cNvPr id="16" name="Text 6"/>
          <p:cNvSpPr txBox="1"/>
          <p:nvPr/>
        </p:nvSpPr>
        <p:spPr>
          <a:xfrm>
            <a:off x="7197585" y="134004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 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деле рыцари не всегда следовали своему кодексу. Однако сам идеал стал важной частью средневековой культуры и помог создать образ благородного защитника.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 рыцаря вне войны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рыцаря требовала не только оружия, но и управления хозяйством, а также постоянной готовности к службе.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занимали военная служба и управление владением; остальные занятия поддерживали статус, навыки и связь с верой.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жизни рыцарей Западной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рыцарский турнир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турнира как военного состязания и зрелища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рыцаря: дом, крепость и знак власти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служил убежищем для хозяина, его семьи, слуг и воинов. Внутри можно было пережить осаду, сохраняя запасы пищи, воды и оружия.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крепости находились донжон, большой зал, оружейная, конюшни и кладовые. Каждый из этих элементов помогал жить, обороняться и управлять владением.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для штурма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стены, ров, башни и тяжёлые ворота мешали врагу быстро ворваться внутрь. Чтобы взять такой замок, требовались время, сила и осадные машины.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показывал, кто правит округой и кто может защищать земли. Для местных жителей он был не только домом, но и знаком господства рыцаря.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 крепче был замок, тем выше считались богатство и положение его владельца. Поэтому такие постройки выражали не только военную, но и социальную силу.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88" y="1512284"/>
            <a:ext cx="463275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489" y="2126375"/>
            <a:ext cx="715800" cy="57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9352" y="2330722"/>
            <a:ext cx="715800" cy="572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и церковь: вера как часть военной культуры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 Христов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образ рыцаря как защитника веры. Такой воин должен был сражаться не ради наживы, а ради справедливого дела и служения Богу.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Божий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движение «Божий мир» церковь пыталась ограничить жестокость войн. Она призывала щадить невооружённых людей, святыни и тех, кто не участвовал в бою.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участвовали в походах на Восток, защищали паломников и святыни. Для многих это было не только военное дело, но и религиозный долг.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Обеты и молитва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обеты придавали войне особый смысл. Молитва, пост и благочестие помогали рыцарю считать себя не просто бойцом, а человеком с миссией.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идеал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Доблесть без веры считалась неполной. Достойный рыцарь должен был соединять силу, дисциплину и уважение к церковным нормам, чтобы заслужить признание современников.
</a:t>
            </a:r>
            <a:endParaRPr lang="en-US" sz="9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 рыцарская экспансия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расширили круг задач рыцаря: от местной службы он перешёл к дальним походам, осадам и защите христианских святынь.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XII–XIII веках связан с религиозной мобилизацией и усилением орденов; затем влияние рыцарства постепенно ослабло.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темы; отражает общий исторический тренд, а не точную статистику.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рыцарские ордена Европы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 ордена сочетали религиозные, военные и политические задачи в разных регионах Европы.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Орденa не были одинаковыми: одни вели войну, другие совмещали её с заботой о больных или придворным служением.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Средневековья; общеизвестные даты и характеристики орденов.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культура: гербы, цвета и девизы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узнавания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делал рыцаря заметным на поле боя и на турнире. По знакам на щите можно было понять род, происхождение и военные заслуги владельца.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 щите часто переходили от отца к сыну. Так семья сохраняла память о предках, союзах и важных событиях, которые считались частью её славы.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гербах имели смысл: красный связывали с храбростью, синий — с верностью, а золотой — с достоинством, богатством и высоким положением.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девиза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Девиз помогал коротко выразить идеал рода. Он напоминал о чести, верности и готовности служить своему сеньору, семье и своей репутации.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был не просто украшением, а знаком принадлежности к определённому кругу людей. Он показывал, что рыцарь связан с традицией, наследием и обязанностями.
</a:t>
            </a:r>
            <a:endParaRPr lang="en-US" sz="11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Дамы, поэзия и куртуазность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Куртуазные манеры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дворах ценили вежливость, умение говорить спокойно и уважительно, а также соблюдение правил поведения. Такой образ жизни должен был отличать благородного человека от грубого воина.
</a:t>
            </a:r>
            <a:endParaRPr lang="en-US" sz="977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дамы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даме стало важной частью рыцарского идеала. Оно учило самообладанию, учтивости и служению, а не только силе и военной доблести.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Трубадуры и менестрели рассказывали о подвигах, любви и славе. Их произведения помогали распространять рыцарские идеалы и делали двор центром культурной жизни.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прекрасной дамы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 придавал рыцарству особую возвышенность. Рыцарь должен был быть не только сильным, но и благородным, внимательным и достойным восхищения.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двор соединял войну, музыку, поэзию и правила поведения. Благодаря этому рыцарство стало не только военным сословием, но и частью европейской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рыцарство ослабло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новые войска постепенно изменили саму логику войны: теперь решающими становились строй, дальний бой и численность, а не только удар конницы.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роли пехоты и огнестрельного оружия рыцарь утратил прежнее военное преимущество и стал одной из многих сил на поле боя.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темы; значения отражают относительную роль факторов упадка.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 в литературе и легендах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Артура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 короле Артуре, рыцарях Круглого стола и поиске Святого Грааля сделали рыцарство частью большой европейской легенды, знакомой читателям и сегодня.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добродетели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и романах особенно ценились верность, смелость и благородство. Эти качества создавали образ рыцаря как человека, который служит идеалу, а не только мечу.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часто изображала рыцаря строже и красивее, чем он был в жизни. Такой образ помогал людям видеть в нём пример чести и достойного поведения.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сюжетов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стали частью европейской культуры, потому что соединяли приключение, подвиг и моральный выбор. Поэтому рыцарские легенды до сих пор остаются живыми.
</a:t>
            </a:r>
            <a:endParaRPr lang="en-US" sz="11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рыцаря: от мальчика до воина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воспитания и подготовки в средневековом рыцарском сословии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в войне: подвиг, риск и потери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доспехи действительно спасали от ударов меча и копья. Но они делали воина менее подвижным, особенно если он падал, увязал в грязи или сражался в жару.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бою рыцарь рисковал не только жизнью. Потеря коня, оружия и земли могла резко ослабить его положение, а вместе с ним — и честь в глазах других.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и выкуп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Пленные рыцари часто становились ценными заложниками. За них требовали выкуп, поэтому даже победа противника могла обернуться долгими переговорами и финансовыми потерями.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славы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слава приносила уважение, но всегда соседствовала с болью, страхом и неопределённостью. Для рыцаря подвиг означал не только почёт, но и постоянный риск.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 рыцарства в памяти Европы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рыцарская эпоха завершилась, её символы и представления о чести сохранились в европейской культуре, языке и исторической памяти.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 исчезло как военная сила, но сохранилось как культурный образ, связанный с честью, верностью и благородством.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и культуре Средневековья.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Рыцарство: сила, вера и память эпохи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 стало символом Средневековья, потому что соединяло военную службу, христианскую веру и представление о чести. Его наследие живёт в замках, гербах, орденах и легендах.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2026-06-02T05:20:00Z</dcterms:created>
  <dcterms:modified xsi:type="dcterms:W3CDTF">2026-06-02T05:20:00Z</dcterms:modified>
</cp:coreProperties>
</file>