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Эволюция высших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водорослей к сложным растениям: ключевые этапы развития и их значение для жизни.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470 млн лет назад первые растения начали освоение суши. Изменения климата и защитный озоновый слой создали условия для выхода из водной среды и эволюции разнообразных групп.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растений на суше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печёночники появились около 470 млн лет назад и не имели сосудистой системы, поэтому были маленькими и развивались преимущественно в сырых местах.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сухопутные растения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использовали воду для размножения, ведь сперматозоиды требовали её для передвижения к яйцеклетке, ограничивая их распространение.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роль заключалась в формировании почвы и первых наземных экосистем, что создало основу для дальнейшего роста растительного покрова.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значение сосудистой системы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качество транспорта внутри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ксилемы и флоэмы у папоротников и хвощей позволило эффективно перемещать воду и питательные вещества. Это способствовало возникновению крупных тел растений и колонизации суши.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более сухих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Сосудистая система дала растениям возможность жить вне влажных болотистых мест. Они начали занимать разнообразные местообитания, что расширило их географический ареал и 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папоротниковидных растений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Девонский период (около 400 млн лет назад)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сосудистые растения появляются и начинают формировать наземные экосистемы.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Каменноугольный период (около 360-300 млн лет назад)
</a:t>
            </a:r>
            <a:pPr algn="ctr" indent="0" marL="0">
              <a:lnSpc>
                <a:spcPct val="100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их родственники достигают большого разнообразия и размеров, формируя леса.
</a:t>
            </a:r>
            <a:endParaRPr lang="en-US" sz="1161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каменного угля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Разросшиеся древние папоротниковые леса превращаются в пласты угля, важного полезного ископаемого.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каменноугольного периода разнообразие папоротников сокращается, уступая место семенным растениям.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наиболее разнообразны сегодня, превзойдя по видам все остальные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 разнообразия отражает адаптации и успех эволюционных новшеств растений.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Распространённость высших растений по эпохам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учебники, 2020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семенного размножения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питание зародыша
</a:t>
            </a:r>
            <a:endParaRPr lang="en-US" sz="127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содержит запас питательных веществ и защитную оболочку, что повышает шансы на выживание в суровых условиях.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ареалов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распростаняются благодаря ветру, животным и воде, позволяя растениям колонизировать новые территории.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от воды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споровых растений, у семенных нет необходимости в воде для оплодотворения, что облегчает жизнь на суше.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семян голосеменных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как будущий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семени находится зародыш, который развивается в новое растение при подходящих условиях, обеспечивая преемственность вида.
</a:t>
            </a:r>
            <a:endParaRPr lang="en-US" sz="126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 — эндосперм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обеспечивает энергией и необходимыми элементами для развития зародыша на ранних стадиях роста.
</a:t>
            </a:r>
            <a:endParaRPr lang="en-US" sz="135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защитная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оболочка предохраняет семя от повреждений и неблагоприятных факторов внешней среды, обеспечивая его сохранность во время переноса.
</a:t>
            </a:r>
            <a:endParaRPr lang="en-US" sz="13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способах размножения и приспособленности к сухому климату.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растения более устойчивы к засушливым условиям благодаря наличию семян и сниженной зависимости от воды.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споровых и семенных растений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ботанике, 2022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 стала временем доминирования голосеменных по всей суше, с широким распространением хвойных и саговниковых.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голосеменных растений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адаптировались к разным климатическим условиям, развивая разнообразные формы и стратегии размножения.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ветром обеспечило обширные ареалы и успешное завоевание новых экосистем.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голосеменные виды сохранились до наших дней и формируют значительные лесные массивы по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покрытосеменных (цветковых) растений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цветковых растений в меловом периоде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140 миллионов лет назад впервые появились цветковые растения, отличающиеся наличием цветка и плода. Они быстро развивались и занимали новые экологические ниши, благодаря уникальному способу размножения.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— ключ к разнообразию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характеризуются двойным оплодотворением, которое обеспечивает формирование плода с семенем. Этот процесс позволил повысить эффективность размножения и успешность выживания видов.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покрытосеменных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покрытосеменные составляют более 80% всех видов растений. Они населяют практически все экосистемы и имеют самое разнообразное строение и функцию, что делает их главной группой флоры.
</a:t>
            </a:r>
            <a:endParaRPr lang="en-US" sz="11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четырёх основных частей: чашелистиков, лепестков, тычинок и пестика, каждая из которых выполняет важную роль в процессе опыления и размножения.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 значение плода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развивается из завязи цветка и служит защитой для семян, обеспечивая их сохранность и способствуя эффективному распространению различными способами.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плодов укрепило позиции покрытосеменных растений, позволяя им расширять ареалы и увеличивать шансы на успешное возрождение потомства.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покрытосеменных разнообразны не только по численности, но и по экологическим стратегиям и экономической значимости.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злаковые и сложноцветные занимают большинство видов, что подчеркивает их важность в экосистемах и сельском хозяйстве.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Разнообразие семейств покрытосеменных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России, 2022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Мясистые плоды стимулируют животных к распространению семян, обеспечивая растениям эффективное расселение на большие расстояния.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покрытосеменных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цветки привлекают определённых насекомых-опылителей, повышая вероятность успешного опыления и размножения.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засухе включают суккулентность — накопление воды в тканях для переживания сухих периодов.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Морозоустойчивость и особая форма листьев позволяют покрытосеменным выживать в холодных климатах и защищаться от неблагоприятных 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21" y="1791220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1709" y="3449281"/>
            <a:ext cx="18765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жизненных форм высших растений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растения с мощным стволом, формирующие леса и древесные массивы, обеспечивают среду обитания и регулируют климатические условия.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Невысокие, многолетние растения с разветвлёнными стеблями, встречаются на опушках, в садах и подлесках, важны для биоразнообразия.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Скручивающиеся или вьющиеся растения, использующие другие растения для поддержки, часто встречаются в тропических и умеренных лесах.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и однолетние растения с мягкими стеблями, формируют луга, степи и сельскохозяйственные культуры, играют ключевую роль в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эволюционного развития высших растений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растений от водорослей к покрытосеменным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экосистемы и климат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кислородный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при фотосинтезе, поддерживая дыхание живых организмов. Этот процесс регулирует состав атмосферы и способствует жизни на Земле.
</a:t>
            </a:r>
            <a:endParaRPr lang="en-US" sz="126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 и круговорот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почву, предотвращая эрозию, а листва и корни участвуют в круговороте воды, влияя на климат и влажность регионов.
</a:t>
            </a:r>
            <a:endParaRPr lang="en-US" sz="126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биоценозов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растительные сообщества создают сложные экосистемы, обеспечивая место обитания для животных, грибов и микроорганизмов, поддерживая биологическое разнообразие.
</a:t>
            </a:r>
            <a:endParaRPr lang="en-US" sz="12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основной источник пищи: зерновые, овощи и фрукты — важнейшая часть человеческого питания.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высших растений для 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используется в строительстве и производстве бумаги, являясь одним из ключевых материалов для различных отраслей.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служат источником лекарств, применяемых как в традиционной, так и в современной медицине.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сырьё для производства тканей, биотоплива и косметики, что способствует разнообразию экономики и инновациям.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урбанизация сокращают площадь естественных местообитаний, угрожая множеству видов растений.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охрана разнообразия растений
</a:t>
            </a:r>
            <a:endParaRPr lang="en-US" sz="2365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загрязнение окружающей среды нарушают природные процессы и ухудшают условия для роста растений.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меры включают создание заповедников, ботанических садов и программы восстановления редких видов, а также экологическое образование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эволюции высших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новшества высших растений позволили им занять все экологические ниши и стать основой жизни на суше, что требует сохранения их разнообразия для будущего планеты.
</a:t>
            </a:r>
            <a:endParaRPr lang="en-US" sz="322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2026-05-08T19:03:39Z</dcterms:created>
  <dcterms:modified xsi:type="dcterms:W3CDTF">2026-05-08T19:03:39Z</dcterms:modified>
</cp:coreProperties>
</file>