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image" Target="../media/image-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1 класс: Часть 2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Считаем, складываем, вычитаем и проверяем ответ по предметам.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первоклассники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уже уверенно считают предметы по порядку, узнают цифры от 1 до 10 и видят, где больше, меньше или поровну. Теперь эти умения помогут решать простые примеры без лишней суеты.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ещё раз пройти знакомые числа и действия, чтобы счёт стал увереннее. Повторение в новых заданиях делает знания прочнее и спокойнее.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примеры повторяются в разных вариантах, ребёнок меньше путается и быстрее узнаёт нужный знак. Так математика становится понятной, а не загадочной.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видят, что одно и то же число можно получить разными путями: прибавить, убрать или пересчитать. Это учит замечать связь между действиями и ответом.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вторая часть урока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видит предметы на рисунке, потом замечает, что к ним что-то добавили или убрали. После этого остаётся только пересчитать и назвать новый результат.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ведёт к ответу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появляются знакомые слова и одно действие. Ребёнок читает условие, находит предметы на картинке и понимает, что нужно узнать: сколько стало, сколько осталось или сколько всего.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задача становится шагом вперёд
</a:t>
            </a:r>
            <a:endParaRPr lang="en-US" sz="1221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не только посчитать, но и выбрать правильный вариант. Такой формат помогает сверить рассуждение с ответом и не спешить, даже если очень хочется быстрее закончить.
</a:t>
            </a:r>
            <a:endParaRPr lang="en-US" sz="96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ответа учит быть внимательным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задания во второй части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завершает ряд от 1 до 10 и помогает увидеть, как далеко уже продвинулся счёт.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самый большой счёт в этой теме, после которого ряд для урока заканчивается.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как объединение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удобно объяснять через объединение двух групп предметов. Было несколько яблок, потом добавили ещё, и количество сразу стало больше.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используются знак плюс и знак равно. Ребёнок видит: 3 + 2 = 5, а значит, две части складываются в одно целое.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этапах помогают картинки, палочки, кружки и пальцы. Они показывают действие прямо перед глазами и делают пример почти как маленькую игру.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примерами и картинками в пределах 10.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простого примера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383888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383888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59683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14108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271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3205247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72369" y="4102822"/>
            <a:ext cx="197925" cy="226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70906" y="3580262"/>
            <a:ext cx="367763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парте лежит несколько тетрадей и одну убирают, ребёнок видит уменьшение количества. Задача становится понятной, потому что действие видно почти как в жизни.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Маши было четыре карандаша и ей дали ещё один, число сразу становится больше. Такой пример легко представить, потому что карандаши всегда рядом со школьником.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кубиками удобно показывать и прибавление, и убирание. Их можно быстро пересчитать, а потом сравнить результат с тем, что было сначала.
</a:t>
            </a:r>
            <a:endParaRPr lang="en-US" sz="1425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помогают показать простое сложение без лишних слов. Дети легко понимают, что если фруктов добавили, то ответ должен стать больше.
</a:t>
            </a:r>
            <a:endParaRPr lang="en-US" sz="1417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Флажки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Флажки удобно считать по одному, а потом проверять ответ взглядом. Яркая, но простая картинка помогает не отвлекаться и держать внимание на количестве.
</a:t>
            </a:r>
            <a:endParaRPr lang="en-US" sz="13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задача для первого класса короткая и не пугает длинным текстом. В ней есть знакомые предметы, одно действие и ясный вопрос, который сразу подсказывает путь к ответу.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понятная задача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рядом с условием помогает увидеть ту же ситуацию глазами. Ребёнок сопоставляет текст и предметы, пересчитывает их и легче понимает, что именно надо найти.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 внимание при счёте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было в начале: сколько предметов лежало, стояло или было у героя. Без этого пример легко перепутать, даже если числа совсем маленькие.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заметить, что сделали с предметами: добавили что-то новое или, наоборот, убрали. Это подсказка, какой знак выбрать — плюс или минус.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вслух услышать слова-помощники: «всего» обычно ведёт к сложению, а «осталось» — к вычитанию. Они звучат просто, но очень выручают.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стоит ещё раз проверить себя по картинке или по счёту. Такой маленький контроль спасает от случайной ошибки и делает работу аккуратной.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аккуратный пересчёт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замечает, что ответ не совпадает с картинкой или счётом. Это хороший сигнал: ошибка найдена, а значит, можно спокойно проверить пример ещё раз.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заметили неточность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предметы считают медленно и по порядку, не перескакивая через один. Такой пересчёт сразу показывает, где был пропущен предмет или лишний шаг.
</a:t>
            </a:r>
            <a:endParaRPr lang="en-US" sz="1032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Пересчитали предметы по одному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Сравнивают, что нужно было сделать: добавить или убрать. Если знак выбран неверно, исправляют его и снова находят ответ без спешки.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Проверили действие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пересчёта ответ становится точным. Например, в 4 + 1 получается 5, а не 6. Ошибка превращается в полезную тренировку внимания.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Получили правильный 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движение идёт назад. Если от 7 убрать 1, останется 6. Такой способ помогает не гадать, а спокойно искать ответ по знакомому порядку чисел.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числовым рядом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ребёнок как будто делает один шаг вперёд по ряду. Если к 5 добавить 1, получится 6. Так действие становится наглядным и легко проверяемым.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увидеть порядок чисел без путаницы. После 3 всегда идёт 4, после 8 — 9, а после 9 — 10. Каждый следующий шаг делает число больше на 1.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победа на каждом шаге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вижу и считаю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с простого: рассматривает картинку, пересчитывает предметы и замечает, сколько их было. Это первый маленький успех, который задаёт спокойный темп всей работе.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проверяю себя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выбирает знак, находит ответ и сверяет его ещё раз. Когда каждый шаг получается верно, появляется уверенность: математика не пугает, а помогает думать.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 и ответы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больше и где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разницу между количествами. Если рядом стоят 6 и 4, легко увидеть, что шесть больше, а четыре меньше, особенно на предметах и рисунках.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поровну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одинаково, сравнение становится очень ясным. Ребёнок видит равные группы и понимает слово «поровну» без сложных объяснений и длинных рассуждений.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 примере можно сверить с числовым рядом. Если после сложения получилось число меньше ожидаемого, стоит ещё раз пересчитать и найти 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практика для закрепления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одно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решают очень короткий пример: добавить один предмет или убрать один предмет. Это помогает сосредоточиться только на одном шаге.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Сопоставляем пример 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ребёнок находит пару: запись и правильный результат. Такой формат учит быстро узнавать знакомые действия и не теряться в вариантах.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картинку пересчётом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предметы на рисунке пересчитывают ещё раз вслух. Короткая проверка делает результат надёжным и показывает, что ответ выбран 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идёт от картинки и предметов к ответу, а затем — к повторной проверке пересчётом и смыслом задачи.
</a:t>
            </a:r>
            <a:endParaRPr lang="en-US" sz="1168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ответ в примере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обязательно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 — это основа всей второй части урока. Если хорошо знать их порядок, легче считать предметы, сравнивать количества и не сбиваться в примерах.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показывает, что предметы прибавляют и объединяют. Знак минус говорит, что что-то убирают. Эти два знака помогают быстро понять, какое действие нужно выполнить.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«всего» и «сколько стало» чаще подсказывают сложение. Слова «осталось» и «сколько убрали» обычно ведут к вычитанию. По ним удобно ориентироваться в задаче.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— обязательная привычка. Даже если пример кажется лёгким, пересчёт по предметам помогает заметить ошибку и убедиться, что решение действительно правильное.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лежат три яблока, а рядом кладут ещё одно. Ребёнок сразу видит, как количество меняется без длинных объяснений. Простая сцена помогает связать действие с реальным предметом и спокойно назвать ответ.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 тарелке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удобно двигать, убирать и добавлять. Если их было пять, а один кубик спрятали, задача становится почти игрой. Такое изображение удерживает внимание на количестве, а не на лишних деталях.
</a:t>
            </a:r>
            <a:endParaRPr lang="en-US" sz="58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на парте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в математике для 1 класса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действия повторяются снова и снова, но в новых сочетаниях. Благодаря этому ребёнок быстрее узнаёт, что нужно сделать, и начинает считать увереннее, без лишнего напряжения.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даёт чувство успеха. Даже если задание немного другое, опора остаётся прежней: посчитал, выбрал действие, проверил результат. Это делает новую задачу гораздо понятнее.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соединяются картинка, число, знак и ответ. Когда эти связи становятся привычными, пример читается почти сразу, а решение строится спокойно и последовательно.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вторая часть помогает лучше понять тему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счёт, сложение и 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урока первоклассник закрепляет числа от 1 до 10, учится прибавлять и убирать предметы, а затем проверяет ответ пересчётом. Теперь математика выглядит понятнее и дружелюбнее.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2026-05-20T13:48:36Z</dcterms:created>
  <dcterms:modified xsi:type="dcterms:W3CDTF">2026-05-20T13:48:36Z</dcterms:modified>
</cp:coreProperties>
</file>