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Хемингуэй: формула стойкости в литературе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поражение не отменяет внутренней победы.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Хемингуэй и мир, который испытывал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Хемингуэй жил в эпоху войн, кризисов и потерь. Его опыт журналиста и участника событий сформировал взгляд на мужество как на внутреннюю дисциплину, а не эффектную браваду.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у Хемингуэя не связана с безошибочной победой; важнее сохранить честь, ясность мысли и уважение к себе даже после утраты или поражения.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проходит через «Фиесту», «Прощай, оружие!», «По ком звонит колокол» и особенно ясно раскрывается в «Старике и море».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остаться один, потерять близких или вернуться ни с чем, но он не должен изменять долгу, честности и способности выдерживать боль без жалоб.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у Хемингуэя «человек выстоит»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писателя и ключевые даты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который определил темы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Ранение в 1918 году, работа журналистом и поездки по Европе и Америке дали Хемингуэю прямое знание войны, риска и человеческой уязвимости. Эти впечатления вошли в его прозу почти без посредников.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Поворотные точки биографии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1926 и 1940 годов, повесть 1952 года, а затем Пулитцеровская и Нобелевская премии показывают, как личный опыт постепенно превращался в значимый литературный язык эпохи.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478921"/>
            <a:ext cx="4775700" cy="24510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книги показывают, как одна и та же идея раскрывается в разных жизненных ситуациях.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текстах испытание героя важнее внешнего успеха; меняются обстоятельства, но сохраняется одна нравственная логика.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Хемингуэя и тема стойкости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Э. Хемингуэя, 1926–1952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«Старик и море» как главный пример хемингуэевской идеи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переживает полосу неудач, но не отказывается от профессии и внутренней собранности. Уже здесь видна его тихая стойкость.
</a:t>
            </a:r>
            <a:endParaRPr lang="en-US" sz="1090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84 дня без улова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отправляется далеко от берега, чтобы снова испытать удачу и собственные силы. Решение продиктовано не азартом, а профессиональной честью.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 море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единоборство превращается в проверку выносливости, терпения и мастерства. Затем добыча гибнет, и внешняя победа исчезает.
</a:t>
            </a:r>
            <a:endParaRPr lang="en-US" sz="1059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рыбой и акулами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приходит домой почти ни с чем, но не сломленным. Его поражение становится нравственной победой над обстоятельствами.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у Хемингуэя часто переносится из войны в частную жизнь, усиливая личное измерение конфликта.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испытание личности: именно оно связывает военные сюжеты, любовные истории и повести о борьбе с природой.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 прозе Хемингуэя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в произведениях Хемингуэя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«Теория айсберга» и лаконичность стиля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Хемингуэй показывает лишь видимую часть смысла, а главное оставляет в подтексте. Читатель должен сам распознать скрытое напряжение между словами и событиями.
</a:t>
            </a:r>
            <a:endParaRPr lang="en-US" sz="1488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строится на коротких фразах, точных деталях и сдержанных диалогах. Автор почти не объясняет чувства героев, поэтому они ощущаются особенно остро.
</a:t>
            </a:r>
            <a:endParaRPr lang="en-US" sz="1485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 у Хемингуэя не делает текст беднее; наоборот, она передаёт стойкость как молчаливое внутреннее усилие, которое не нуждается в громких декларациях.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композицию, в которой внешнее действие приводит к нравственному результату.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Хемингуэя: от испытания к внутренней победе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гражданская война стала для Хемингуэя не фоном, а личным опытом наблюдения за историей. Как военный корреспондент, он видел, что война проверяет не лозунги, а человеческую верность.
</a:t>
            </a:r>
            <a:endParaRPr lang="en-US" sz="1215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гражданская война и тема ответственности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«По ком звонит колокол» война показана как пространство выбора и жертвы. Здесь особенно ясно видно: для Хемингуэя ответственность важнее героической позы.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7993" y="1517888"/>
            <a:ext cx="262687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67748"/>
            <a:ext cx="435600" cy="348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20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0644" y="941350"/>
            <a:ext cx="14137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96766"/>
            <a:ext cx="218400" cy="17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как образ человеческого достоинства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перед испытанием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дни неудач герой действует последовательно и не позволяет отчаянию управлять собой. Хемингуэй подчёркивает: стойкость начинается с умения выдерживать длительное напряжение.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основа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5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показан человеком постоянного труда: он не ищет оправданий и не жалуется на бедность. Его спокойная сосредоточенность превращает повседневную работу в проверку силы характера.
</a:t>
            </a:r>
            <a:endParaRPr lang="en-US" sz="1425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Манолином
</a:t>
            </a:r>
            <a:pPr algn="l" indent="0" marL="0">
              <a:lnSpc>
                <a:spcPct val="115000"/>
              </a:lnSpc>
              <a:buNone/>
            </a:pPr>
            <a:r>
              <a:rPr lang="en-US" sz="59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со школьником Манолином показывают, что достоинство героя не одиноко и не холодно. Опыт, забота и доверие передаются от старшего к младшему, сохраняя человеческую поддержку.
</a:t>
            </a:r>
            <a:endParaRPr lang="en-US" sz="1494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без триумфа
</a:t>
            </a:r>
            <a:pPr algn="l" indent="0" marL="0">
              <a:lnSpc>
                <a:spcPct val="115000"/>
              </a:lnSpc>
              <a:buNone/>
            </a:pPr>
            <a:r>
              <a:rPr lang="en-US" sz="57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возвращается без добычи, но не сломленным. Его внутренняя собранность и верность профессии важнее внешнего результата, потому что именно они подтверждают его нравственную победу.
</a:t>
            </a:r>
            <a:endParaRPr lang="en-US" sz="1427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испытания редко бывают изолированными: одно событие почти всегда запускает цепочку потерь, сомнений и внутреннего напряжения.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у Хемингуэя смещён к моральной и психологической проверке личности, а не к внешнему событийному эффекту.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9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испытаний в мире Хемингуэя
</a:t>
            </a:r>
            <a:endParaRPr lang="en-US" sz="2498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Э. Хемингуэя: «И восходит солнце», «Прощай, оружие!», «По ком звонит колокол», «Старик и море».
</a:t>
            </a:r>
            <a:endParaRPr lang="en-US" sz="7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идеал у Хемингуэя и его противоречия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 у Хемингуэя связано не с громкими словами, а с самообладанием, выдержкой и готовностью действовать под давлением, не теряя уважения к себе и другим.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его герои далеко не бесстрашны: они устают, сомневаются, страдают и нередко ошибаются, поэтому идеал силы у писателя остаётся человеческим, а не абстрактным.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в его прозе часто выглядит как форма внутренней защиты: герой молчит не потому, что ему нечего сказать, а потому что переживает боль без позы.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силы и уязвимости делает этот образ убедительным: Хемингуэй показывает, что достоинство не отменяет страха, а проверяется через него.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934023"/>
            <a:ext cx="5226300" cy="16678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Хемингуэя в литературе XX века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Хемингуэя показывают, что его художественный язык был признан при жизни и стал частью мировой литературной традиции.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признание закрепило статус Хемингуэя, но его главная ценность — в создании нового представления о человеке перед лицом испытаний.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9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Пулитцеровская премия (1953), Нобелевская премия по литературе (1954), литературная история XX века.
</a:t>
            </a:r>
            <a:endParaRPr lang="en-US" sz="691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у Хемингуэя не выглядит ни доброжелательным союзником, ни личным врагом. Оно существует как мощная стихия, которая не обращает внимания на человеческие надежды и проверяет их пределы.
</a:t>
            </a:r>
            <a:endParaRPr lang="en-US" sz="1225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природы: море, опасность и равнодушие мира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природа в его прозе заставляет героя опираться только на собственную волю, мастерство и выдержку. Стойкость становится способом жить в мире, где человек не управляет всем происходящим.
</a:t>
            </a:r>
            <a:endParaRPr lang="en-US" sz="1249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для Хемингуэя динамику: от утраты и одиночества к борьбе, а затем к сохранённой чести.
</a:t>
            </a:r>
            <a:endParaRPr lang="en-US" sz="1158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поражения к достоинству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Хемингуэя и причины споров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нередко указывали, что женские персонажи у Хемингуэя менее разработаны, чем мужские, а его внимание к силе и стойкости иногда кажется слишком узким и жёстким.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именно он был особенно точен в передаче психологического напряжения, умел строить диалоги без лишних слов и завершать текст сильным, запоминающимся финалом.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чтение позволяет увидеть за внешней сдержанностью его героев страх, одиночество, боль и внутреннюю зависимость от обстоятельств, которые они не могут полностью контролировать.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писателя не ослабляют его значимости, а, напротив, подтверждают, что его тексты продолжают вызывать вопросы о цене мужества и границах человеческой силы.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итог у Хемингуэя часто оказывается менее важным, чем то, как герой прошёл испытание и что сохранил внутри себя.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характерен финал, где утрата не отменяет достоинства: именно так раскрывается главная гуманистическая идея писателя.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финалы у Хемингуэя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финалов произведений Э. Хемингуэя: «Старик и море», «Прощай, оружие!», «По ком звонит колокол», рассказы.
</a:t>
            </a:r>
            <a:endParaRPr lang="en-US" sz="7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481" y="1422075"/>
            <a:ext cx="193950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Хемингуэй важен современному школьнику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экзамена и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легко узнать в его героях состояние перед испытанием: страх ошибки, напряжение выбора и необходимость собраться. Это делает прозу Хемингуэя психологически близкой и понятной.
</a:t>
            </a:r>
            <a:endParaRPr lang="en-US" sz="1321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 один с трудностью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персонажи часто остаются без поддержки и должны принимать решение самостоятельно. Такой сюжет помогает задуматься, как сохранять ясность и достоинство, когда рассчитывать приходится только на себя.
</a:t>
            </a:r>
            <a:endParaRPr lang="en-US" sz="1289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Хемингуэй не предлагает простых ответов, но показывает ценность честности, ответственности и внутренней дисциплины. Эти качества важны не только в литературе, но и в повседневной жизни.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зрелости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Хемингуэя взрослость измеряется не успехом, а тем, способен ли человек выдержать неудачу и остаться верным себе. Такой взгляд особенно полезен в подростковом возрасте.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сила человека в верности себе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Хемингуэй убеждает: внешнее поражение не уничтожает человека, если он сохраняет честь, трудолюбие и внутреннюю дисциплину. В этом и заключается его формула стойкости.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2026-05-23T15:31:44Z</dcterms:created>
  <dcterms:modified xsi:type="dcterms:W3CDTF">2026-05-23T15:31:44Z</dcterms:modified>
</cp:coreProperties>
</file>