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цветет 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помогает растению продолжить свой род и подарить миру семена.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яблони, вишни, тюльпана и одуванчика цветок — это не украшение, а важный шаг к появлению плодов и семян. Весной и летом природа особенно любит такие перемены!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начало новой жизни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внутри цветка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9967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часто бывают яркими и заметными. Они помогают цветку привлечь помощников, которые переносят пыльцу, словно маленькие почтальоны природы.
</a:t>
            </a:r>
            <a:endParaRPr lang="en-US" sz="1336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7656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чашелистики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Чашелистики прикрывают бутон, пока он не созреет. Они защищают нежные части цветка от холода, ветра и случайных повреждений.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5345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 пыльцой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создают пыльцу — очень мелкие крупинки. Именно они нужны растению, чтобы начался путь к будущим семенам.
</a:t>
            </a:r>
            <a:endParaRPr lang="en-US" sz="1455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3034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и нектар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принимает пыльцу, а нектар угощает насекомых сладким соком. Так внутри цветка всё работает вместе, помогая появлению новой жизни.
</a:t>
            </a:r>
            <a:endParaRPr lang="en-US" sz="1336" dirty="0"/>
          </a:p>
        </p:txBody>
      </p:sp>
      <p:sp>
        <p:nvSpPr>
          <p:cNvPr id="15" name="Text 6"/>
          <p:cNvSpPr txBox="1"/>
          <p:nvPr/>
        </p:nvSpPr>
        <p:spPr>
          <a:xfrm>
            <a:off x="4078175" y="4072300"/>
            <a:ext cx="4735800" cy="6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пыльца попадает куда нужно, в цветке запускается важный процесс. Потом из него могут появиться семена, а у многих растений и плод.
</a:t>
            </a:r>
            <a:endParaRPr lang="en-US" sz="13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цветок распускается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Привлечь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раскрывается, чтобы его заметили насекомые и другие помощники. Без этого пыльце было бы трудно попасть с одного цветка на другой.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пыльцу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помощник прилетает к цветку, пыльца цепляется за его тело. Потом она может оказаться на другом цветке, где начнётся опыление.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Запустить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растение получает сигнал готовиться к следующему шагу. Внутри цветка начинают развиваться семена, из которых потом вырастут новые растения.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Продолжить 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цветение помогает растению не исчезнуть, а продолжить свой род. У природы всё просто и мудро: сначала цветок, потом семена.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цветок яркий и пахнет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хорошо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 резко выделяются на фоне зелёных листьев. Так цветок словно машет: «Я здесь!» — и зовёт к себе насекомых.
</a:t>
            </a:r>
            <a:endParaRPr lang="en-US" sz="1248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зовёт издалека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 помогает найти цветок даже там, где он не очень заметен. У каждого растения свой запах, как собственный природный «пароль».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ведут к нектару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лепестках бывают полоски и пятнышки, похожие на дорожки. Они подсказывают насекомому, где спрятано сладкое угощение.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цветы яркие, другие очень душистые, а третьи делают и то и другое. Природа придумала много способов привлечь полезных гостей.
</a:t>
            </a:r>
            <a:endParaRPr lang="en-US" sz="12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цветка появляются семена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цветение помогает растению образовать семена и часто плод.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55131" y="1483351"/>
            <a:ext cx="249187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486951"/>
            <a:ext cx="391500" cy="391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цветкам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прилетают за нектаром и пыльцой. Перелетая с цветка на цветок, они помогают растениям, даже если сами об этом не думают.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мухи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мухи тоже бывают полезными помощниками. Некоторые цветки специально привлекают именно их запахом, формой или количеством нектара.
</a:t>
            </a:r>
            <a:endParaRPr lang="en-US" sz="1175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садятся на цветы своим длинным хоботком и тоже переносят пыльцу. Им нравятся яркие и душистые растения, словно сладкий буфет в саду.
</a:t>
            </a:r>
            <a:endParaRPr lang="en-US" sz="1173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берёзы и злаков пыльцу переносит ветер. Такие растения не зовут насекомых, а просто выпускают пыльцу в воздух, как лёгкое облачко.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пыльца попадает на тот же цветок. Это называется самоопылением и помогает, когда других помощников рядом мало.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цветку нужен нектар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— это сладкий сок, который любят пчёлы, бабочки и другие насекомые. Он даёт им энергию и делает цветок особенно желанным.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для гостей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насекомое пьёт нектар, оно подходит очень близко к тычинкам и пестику. В этот момент пыльца легко прилипает к его телу.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нектарa цветок привлекает тех, кто переносит пыльцу. Растение получает шанс на опыление, а насекомое — вкусный обед.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для обоих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настоящий обмен: цветок угощает, а насекомое помогает. В природе такие дружеские сделки встречаются довольно часто — и очень удачно.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пыльца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мелкие крупинки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— это крошечные крупинки, которые делают тычинки. Их не видно без увеличения, но именно они участвуют в важном процессе опыления.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будущего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пыльце находится то, что нужно для появления нового растения. Поэтому без неё семена не смогли бы образоваться как надо.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Пыльцы нужно много, потому что часть её теряется по дороге. Ветер, дождь и случайности мешают ей добраться до нужного места.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больше, тем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пестик попадёт достаточно пыльцы, шансов на появление семян станет больше. Природа любит запасливость, особенно когда речь идёт о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цветы помогают людям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цветков потом появляются яблоки, груши, вишни, огурцы, тыквы и многие ягоды. Без цветения наш стол был бы куда беднее.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опыление проходит хорошо, плодов бывает больше. Поэтому цветущие растения важны не только в природе, но и в садах и огородах.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украшают парки, школьные клумбы и дворы. Они делают мир ярче, а прогулки — приятнее, почти как маленький праздник.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смотрим на цветущие растения, легче замечать, как устроена природа. Это полезно, интересно и иногда даже немного волшебно.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день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может жить отдельный цветок у некоторых растений.
</a:t>
            </a:r>
            <a:endParaRPr lang="en-US" sz="1936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хватает, чтобы успеть привлечь помощников, передать пыльцу и перейти к семенам и плоду.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у лилейника отдельный цветок раскрывается только на одни сутки; это показывает, как быстро цветок выполняет свою задачу.
</a:t>
            </a:r>
            <a:endParaRPr lang="en-US" sz="13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цветут растения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многие растения начинают цвести, потому что становится теплее, больше света и появляются первые насекомые. В это время цветам легче найти помощников для опыления.
</a:t>
            </a:r>
            <a:endParaRPr lang="en-US" sz="1375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разноцветье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цветущих растений особенно много на лугу, в саду и на клумбах. Тёплая погода помогает цветкам дольше распускаться, а насекомым — чаще прилетать за нектаром.
</a:t>
            </a:r>
            <a:endParaRPr lang="en-US" sz="1509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ранние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зацветают ещё до появления листьев. Так они не тратят время зря и успевают привлечь насекомых, пока вокруг ещё мало других ярких цветов.
</a:t>
            </a:r>
            <a:endParaRPr lang="en-US" sz="1541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сроки у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растения есть своё удобное время цветения. Одним нужна ранняя весна, другим — середина лета, а третьим — прохладная погода и особые условия в природе.
</a:t>
            </a:r>
            <a:endParaRPr lang="en-US" sz="15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цветки заманивают помощников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яркий сигнал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раскрывается, и его лепестки становятся заметны издалека. Яркий цвет, узоры и форма помогают насекомым быстро увидеть нужное растение.
</a:t>
            </a:r>
            <a:endParaRPr lang="en-US" sz="1336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аромат и угощение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выделяет запах и нектар, чтобы привлечь пчёл, бабочек и других гостей. Иногда аромат бывает сладким, а иногда совсем необычным.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перенос пыльцы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садится на цветок, пыльца прилипает к его телу и переносится дальше. Так растение получает шанс на опыление и будущие семена.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опыления не случилось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без переноса пыльцы растение обычно не образует семена и плод, а затем ждёт новой попытки или использует самоопыление.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подаёт знак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флажок для гостей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 многих цветов похожи на маленький флажок: они выделяются среди зелёных листьев и сразу привлекают внимание. Насекомое видит такой знак издалека и летит посмотреть, есть ли здесь нектар. Для растения это удобный способ позвать помощников.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Аромат, который трудно не заметить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цветка свой запах: один пахнет сладко, другой — очень нежно, а третий может удивить даже сильным ароматом. Запах помогает найти растение, когда его не видно издалека. Так цветок словно шепчет: «Сюда, здесь угощение!»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Форма, которая направляет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цветов форма устроена так, чтобы насекомое садилось в нужное место. Тогда оно обязательно коснётся тычинок и пестика, а пыльца не пропадёт зря. Цветок словно показывает гостю короткий и правильный маршрут.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цветы важны для насекомых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крыльях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дают пчёлам, шмелям и бабочкам нектар и пыльцу. Это их полезный завтрак и обед, поэтому без цветущих растений многим насекомым было бы трудно найти пищу.
</a:t>
            </a:r>
            <a:endParaRPr lang="en-US" sz="1194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Прилетая к цветку, насекомое не только ест, но и переносит пыльцу. Значит, оно помогает растениям образовывать семена, а значит — продолжать жизнь в природе.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тёплый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много цветков, насекомые легче набирают силы и успевают вырастить потомство. Цветы помогают им пережить время, когда нужно много летать и искать корм.
</a:t>
            </a:r>
            <a:endParaRPr lang="en-US" sz="1147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цветущих растений мало, насекомым становится труднее жить. Поэтому цветы важны не только сами по себе: они поддерживают целую цепочку в природе, где всем нужна помощь друг друга.
</a:t>
            </a:r>
            <a:endParaRPr lang="en-US" sz="10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свой «портрет»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похож на визитную карточку растения. У одних видов он крупный и яркий, у других — маленький и скромный, но у каждого есть свои особые черты. По ним учёные узнают растение, как по узнаваемому лицу.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подсказывает имя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посмотреть на форму лепестков, чтобы понять, к какой группе относится растение. Одни цветки похожи на звёздочки, другие — на чашечки или колокольчики. Природа будто рисует маленькие подсказки для внимательных наблюдателей.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тоже помогает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узнают не только глазами, но и по запаху. У разных растений аромат отличается: один нежный, другой сильный, а третий почти незаметный. Для ботаников это ещё одна важная подсказка, когда они рассматривают растение.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цветку узнают растение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588" y="1111173"/>
            <a:ext cx="299025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цветку, чтобы распуститься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растению расти и готовить силы для цветения. Если света мало, бутоны могут развиваться медленнее или не раскрыться вовремя.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растение могло переносить питание к листьям, стеблю и бутону. Когда влаги не хватает, цветок быстрее вянет и может не распуститься.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растение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появляется только у крепкого растения. Если стебель слабый или болеет, ему трудно тратить силы на цветение и создание семян.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погода помогает бутону раскрыться и делает цветение активнее. Сильный холод, наоборот, может задержать рост и помешать появлению цветов.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даёт растению питание, без которого бутон не сможет полностью раскрыться. Поэтому садоводы заботятся о земле и вовремя подкармливают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о цветении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запускает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растению не ради красоты, а ради продолжения рода. После цветения появляются семена, из которых могут вырасти новые растения.
</a:t>
            </a:r>
            <a:endParaRPr lang="en-US" sz="138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для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лепестки, запах и нектар помогают цветку привлечь насекомых. Так пыльца быстрее попадает туда, где начинается образование семян.
</a:t>
            </a:r>
            <a:endParaRPr lang="en-US" sz="138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помогает семенам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после опыления цветок превращается в плод. Он защищает семена и помогает им позже попасть в новое место.
</a:t>
            </a:r>
            <a:endParaRPr lang="en-US" sz="1594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цветения трудно расселиться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растения не цвели, им было бы сложнее размножаться и расселяться. Поэтому цветение — важный шаг, который делает жизнь растений возможной в новых местах.
</a:t>
            </a:r>
            <a:endParaRPr lang="en-US" sz="13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зачем цветок цветет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распускается, чтобы растение могло продолжить свой род. Он зовёт помощников, помогает появиться семенам и часто плодам. Без этого маленького чуда природа стала бы заметно беднее.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2026-05-26T08:38:05Z</dcterms:created>
  <dcterms:modified xsi:type="dcterms:W3CDTF">2026-05-26T08:38:05Z</dcterms:modified>
</cp:coreProperties>
</file>