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«Двенадцать» Александра Блока: поэма о революции, хаосе и нравственном выборе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Революция, метель и спорный финал Христа в одном из самых сильных текстов Блока.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революции, уличного насилия и распада старых норм Блок создаёт поэму, где история звучит не как идея, а как живая, тревожная стихия, меняющая саму поэтику текста.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1917–1918: время, когда поэзия искала новый язык
</a:t>
            </a:r>
            <a:endParaRPr lang="en-US" sz="2655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этому времени Блок уже был одним из самых известных поэтов символизма: за ним стояли «Стихи о Прекрасной Даме», «Незнакомка» и «Снежная маска», определившие его раннюю славу.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«Двенадцать» стало итогом этого внутреннего перелома: поэма соединила личный кризис поэта с грандиозным событием эпохи и предельно резко выразила его новое художественное видение.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позднем творчестве его всё сильнее занимали история, катастрофа, духовное истощение культуры и ощущение конца прежнего мира. Лирическая тема постепенно уступала место трагическому историческому взгляду.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Блок к 1918 году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70193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Январь 1918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пишет поэму очень быстро, почти как непосредственный отклик на революционные события и атмосферу Петрограда.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63897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результат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ощущения исторической срочности рождается поэма, где ритм, образность и композиция передают саму логику перелома.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017045" y="1461473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Сжатые сроки работы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Стремительность создания усиливает нервную интонацию текста: сцены сменяются резко, без плавных переходов и подробных пояснений.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создавалась поэма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эпизодов показывает движение от хаоса старого мира к финальному символическому образу.
</a:t>
            </a:r>
            <a:endParaRPr lang="en-US" sz="1326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разворачивается сюжет поэмы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Петроград у Блока показан не как привычный город, а как пространство распада ориентиров. Пустые улицы, темнота и холод создают ощущение, что старый порядок уже не удерживает жизнь.
</a:t>
            </a:r>
            <a:endParaRPr lang="en-US" sz="1119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потерявший устойчивость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Метель размывает границы предметов и людей, превращая городскую сцену в символ исторического хаоса. Всё вокруг движется вперёд, но это движение лишено спокойствия и ясной цели.
</a:t>
            </a:r>
            <a:endParaRPr lang="en-US" sz="1126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Ночь, снег и движение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как пространство исторической метели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1" y="1115547"/>
            <a:ext cx="7076100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работает сразу в двух измерениях: как знак религиозной памяти и как образ коллективной силы новой эпохи.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связывает революционный отряд с апостольским символом и придаёт сцене ощущение исторической полноты.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Блок, поэма «Двенадцать», 1918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Речь, ритм и уличная интонация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рядом звучат высокий символистский строй, лозунговая речь и разговорные реплики. Такое смешение делает текст похожим на живую улицу, где разные голоса сталкиваются и перебивают друг друга.
</a:t>
            </a:r>
            <a:endParaRPr lang="en-US" sz="137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Рваный ритм, короткие повторы и резкие паузы создают впечатление марша и нервного движения. Стих не течёт плавно, а будто резко поворачивает вслед за переменчивой городской сценой.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сознательно включает частушечную интонацию, просторечие и песенные фрагменты. Благодаря этому поэма звучит не торжественно и отвлечённо, а грубо, резко и очень современно для своей эпохи.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«высокого» и «низкого» слова помогает увидеть главное напряжение текста. Историческое событие показано не через риторику, а через живую, неоднородную речь улицы.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не просто сопоставлены: они постоянно переходят друг в друга, усиливая ощущение нестабильности и нравственной неясности.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резче противоположности, тем сильнее трагическое напряжение и многозначность финала.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А. Блок, «Двенадцать», 1918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контрасты поэмы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Катька связана с уличной свободой, чувственностью и обычной человеческой уязвимостью. Она не выглядит символом, а воспринимается как живая фигура, которой угрожает грубая сила.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убийства особенно важна для Петрухи: через ревность, страх и вину он оказывается не героем, а человеком, втянутым в насилие и вынужденным нести его последствия.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гибель становится нравственным переломом поэмы: революционная стихия показывает не только обещание обновления, но и способность разрушать частную жизнь без жалости и остановки.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Катьки и тема насилия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494" y="1753653"/>
            <a:ext cx="432000" cy="345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05" y="1753653"/>
            <a:ext cx="432000" cy="34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167" y="1734453"/>
            <a:ext cx="432000" cy="384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5830" y="1710453"/>
            <a:ext cx="432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Петруха как трагическая фигура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Петруха говорит дерзко и шумно, но за внешней удалью скрываются растерянность и неуверенность. Блок показывает не героя-агитатора, а человека, легко поддающегося порыву.
</a:t>
            </a:r>
            <a:endParaRPr lang="en-US" sz="1092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Бравада и уязвимость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революционном вихре Блок не снимает с человека нравственного выбора. Петруха остаётся ответственным за содеянное, несмотря на давление толпы и общего хаоса.
</a:t>
            </a:r>
            <a:endParaRPr lang="en-US" sz="1107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в стихии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выстрела Петруха не освобождается, а внутренне ломается. Эпизод с Катькой делает его трагическим персонажем, который уже не может вернуться к прежней лёгкости.
</a:t>
            </a:r>
            <a:endParaRPr lang="en-US" sz="1092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Убийство и вина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поступок рождается не из идеи, а из личной боли, ревности и обиды. Поэтому насилие в поэме выглядит не абстрактным, а человечески мучительным и случайным.
</a:t>
            </a:r>
            <a:endParaRPr lang="en-US" sz="1092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Ревность как толчок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2185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мир в поэме представлен не как живая система, а как набор узнаваемых фигур и масок: буржуй, поп, барыня, испуганный обыватель. Они обозначают уходящую эпоху.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246817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победа новой стихии не выглядит торжеством справедливости. Старый мир уходит, но вместе с ним не исчезают насилие, страх и нравственная неясность.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289501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намеренно делает этих персонажей почти схематичными. Их сатирическая окраска подчёркивает историческую исчерпанность прежнего порядка и его беспомощность перед улицей и метелью.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старого мира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003" y="1647777"/>
            <a:ext cx="4288931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помогают увидеть главный смысловой конфликт поэмы и понять, как историческое событие превращается в художественный образ.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не дают однозначного ответа: они одновременно историчны и многозначны, поэтому смысл поэмы строится на напряжении между революцией и духовным поиском.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А. А. Блока «Двенадцать»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символы поэмы и их значение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Христа в конце поэмы стало самым обсуждаемым её эпизодом. Оно не объясняет происходящее, а, наоборот, делает итог ещё более сложным и открытым.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финал допускает несколько прочтений: как религиозное видение, как символический ориентир или как художественный парадокс, который нельзя свести к одной формуле.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Христос идёт впереди отряда, словно указывая направление исторического пути. Но этот образ не отменяет убийства, грубости и вины, уже совершённых людьми.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и образ Христа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как напряжение нарастает неравномерно: от тревожной среды к вспышке насилия и затем к неоднозначному успокоению.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Эмоциональный строй поэмы меняется скачкообразно, поэтому её нельзя читать как текст с одним устойчивым настроением.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А. А. Блока «Двенадцать», последовательность ключевых эпизодов
</a:t>
            </a:r>
            <a:endParaRPr lang="en-US" sz="963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поэмы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в поэме работает как отдельный художественный слой: повторяющиеся реплики, ритмические удары и песенная интонация создают ощущение уличного марша и нервного движения.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Зрительные образы построены на контрастах цвета и света: чёрный снег, красное знамя, тёмные силуэты, фонари. Благодаря этому текст воспринимается почти как смена кадров.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и визуальная выразительность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чтения текста вырастают из его центральных образов, финала и сочетания революционной, нравственной и религиозной проблематики.
</a:t>
            </a:r>
            <a:endParaRPr lang="en-US" sz="1118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интерпретации поэмы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читатели сразу увидели в поэме смелый художественный шаг: Блок сумел передать сам ритм революционной эпохи, не сводя её к плакатному лозунгу.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84421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восприняли текст как опасное оправдание насилия, особенно из-за финала, где религиозный образ соединяется с движением вооружённого отряда.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 Блок подчёркивал, что создавал не агитацию, а свидетельство времени, в котором история и совесть сталкиваются особенно остро и болезненно.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84421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 расхождение оценок закрепило за поэмой репутацию трудного произведения, которое невозможно прочитать однозначно и до конца.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Современники о «Двенадцати»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91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А. А. Блока «Двенадцать»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 тексте соединяются конкретная эпоха, особая композиция, разнородный язык и многозначный символический финал.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строится на соединении документа эпохи и символического текста: её художественная сила возникает из противоречий формы, языка и финала.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и исторические признаки поэмы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«Двенадцать» остаётся важной поэмой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«Двенадцать» показывает, как в одном тексте могут столкнуться история, улица, вера и личная вина. Именно эта сложность делает поэму живой, спорной и по-прежнему значимой.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2026-05-23T19:42:18Z</dcterms:created>
  <dcterms:modified xsi:type="dcterms:W3CDTF">2026-05-23T19:42:18Z</dcterms:modified>
</cp:coreProperties>
</file>