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каменного века: как жили первые люди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эпоху каменных орудий и первых открытий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век: начало истории человечества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век — это очень длинная эпоха, когда люди учились выживать в природе, создавать орудия, добывать пищу и жить сообща. Именно тогда заложились первые основы человеческой жизни и культуры.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первые люди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возникли в Африке от древних обезьяноподобных предков. Постепенно они всё больше отличались от животных и приспосабливались к жизни на открытой местности.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древних людей увеличивался мозг, а значит, они лучше запоминали, планировали действия и находили способы добывать пищу, защищаться и сотрудничать с другими.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 двух ногах помогала видеть дальше, переносить предметы и свободнее пользоваться руками. Это стало важным шагом к труду и изготовлению орудий.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менялись зубы, челюсти и строение тела. Эти изменения помогали лучше приспосабливаться к разной пище, климату и жизни среди природных опасностей.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строение тела древних людей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Крепкое телосложение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были ниже ростом и физически крепче многих современных людей. Сильные руки и массивные кости помогали им много ходить, носить добычу и работать с камнем.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плечи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были широкие плечи и мощная грудная клетка. Такое строение тела было полезно при беге, переноске тяжёлых предметов и длительной жизни на открытом воздухе.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лица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древнего человека было более вытянутым, а надбровные дуги — заметно крупнее, чем у современного школьника. Эти черты хорошо видны при сравнении черепов.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менялся вместе с развитием мозга и прямохождением. Тело постепенно становилось всё более приспособленным к труду, охоте и выживанию в природе.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 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разницу в росте, осанке и строении черепа. Такое сравнение помогает понять, насколько сильно изменился человек за долгую историю.
</a:t>
            </a:r>
            <a:endParaRPr lang="en-US" sz="9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«Каменный век» на основе школьного курса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занятия людей каменного 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почти полностью зависели от того, что могли добыть в природе. Позднее они научились сами создавать запасы и выращивать пищу.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 добывающего хозяйства к производящему: с неолита возрастает роль земледелия и скотоводства, а жизнь становится более оседлой.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каменного 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образ жизни и занятия людей в разные эпохи каменного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период, тем больше у людей устойчивых занятий, запасов пищи и постоянных поселений.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«Каменный век» на основе учебных материалов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камня делали орудия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изготовления каменного орудия по материалам школьного курса истории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который изменил жизнь людей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помогал пережить холодные ночи и освещал стоянку после захода солнца. У костра люди могли собираться вместе, отдыхать и чувствовать себя в безопасности.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отпугивало хищников и делало стоянку более надёжной. Поэтому возле очага люди могли дольше оставаться на одном месте и спокойнее ночевать.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огне мясо, рыба и коренья становились мягче и безопаснее для еды. Готовая пища легче переваривалась и лучше поддерживала силы древних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Стоянка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часто выбирали место возле реки или озера. Здесь было легче набрать воду, поймать рыбу и заметить следы животных, а рядом можно было найти подходящий камень для орудий.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от дождя и ветра люди строили шалаши, устраивали землянки или использовали пещеры. Такое жильё было временным, но помогало пережить холодные дни и ночи.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вокруг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стоянки обычно горел костёр. Рядом лежали каменные орудия, кости животных и остатки пищи, а люди собирались здесь вечером, чтобы греться и делить добычу.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стоянки древних людей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собирательство и добыча пищи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древних людей зависел от места жизни и времени года. В него входили мясо, рыба, ягоды, орехи, коренья и другие съедобные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диких растений часто давал заметную часть еды, особенно летом и осенью. Люди хорошо знали, где искать полезные плоды, семена и корни.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требовала согласованных действий. Люди подкрадывались к добыче, окружали её и пользовались копьями, а иногда загоняли животных в ловушки или к обрыву.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не всегда была одинаковой: в лесах находили больше ягод и орехов, у воды — рыбу, а в степях чаще добывали крупных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археологии о питании людей каменного века; схема носит учебный характер.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входило в рацион людей каменного века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зависел от местности и времени года: у моря больше ели рыбу, в лесу — ягоды и орехи, а в степи — мясо крупных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древних людей была разнообразной и менялась по условиям жизни, поэтому выживание зависело от умения находить разные источники еды.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защита от холода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одежды служили выделанные шкуры. Они защищали от ветра и влаги, а в холодном климате помогали сохранять тепло во время долгих переходов и ночёвок на стоянке.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Костяные иглы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соединять куски кожи и меха, люди использовали иглы из кости и шило. С их помощью одежда становилась плотнее, удобнее и лучше прилегала к телу.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кожи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 очищали, размягчали и разрезали каменными орудиями. Такая работа требовала терпения и аккуратности, но позволяла делать прочные накидки, ремни и обувь.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Меховые накидки, варежки и обувь помогали пережить морозы и снег. Благодаря одежде люди могли дольше оставаться на охоте и жить в более суровых районах.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пещерных людей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стенах пещер чаще всего рисовали бизонов, лошадей и оленей. Такие образы, вероятно, были связаны с охотой и наблюдением за миром, который окружал древних людей каждый день.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рисунков использовали охру, уголь и животный жир. Эти вещества смешивали, чтобы получить краску, а неровная поверхность стены делала изображения особенно выразительными и живыми.
</a:t>
            </a:r>
            <a:endParaRPr lang="en-US" sz="1106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пещеры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 во Франции и Альтамира в Испании стали известны благодаря богатым настенным рисункам. Они помогают понять, что у людей каменного века было развито чувство красоты и наблюдательность.
</a:t>
            </a:r>
            <a:endParaRPr lang="en-US" sz="1129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фигур животных, археологи находят отпечатки рук и знаки на стенах. Такие следы показывают, что пещера была не просто убежищем, а местом памяти и общения.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 первые обряды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Погребение умерших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хоронили своих соплеменников, а иногда клали рядом украшения и орудия. Это говорит о том, что они придавали особое значение смерти и памяти о человеке.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перед охотой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важными действиями люди могли совершать особые ритуалы, чтобы получить удачу и защиту. Такие обряды помогали чувствовать себя увереннее и действовать сообща.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маленькие фигурки людей и животных, которые, вероятно, имели значение в древних верованиях. Они показывают, что у людей уже складывались первые представления о мире и силах природы.
</a:t>
            </a:r>
            <a:endParaRPr lang="en-US" sz="11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палеолит, мезолит, неолит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занятия людей, их орудия и образ жизни в трёх периодах каменного 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периодами связано с добыванием пищи: от охоты и собирательства люди постепенно перешли к производящему хозяйству и постоянным поселениям.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каменного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истории; значения условные, для сравнения тенденций.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людей становилась легче и сложнее одновременно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 скотоводству сделал еду более предсказуемой, но потребовал постоянного труда, хранения урожая и совместной защиты запасов.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росла вместе с обязанностями: люди получали больше пищи, но должны были работать организованнее и жить в тесной общине.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кочевников к первым поселениям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знания о природе и новые способы хозяйства привели к оседлой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археологи узнают о жизни древних людей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орудия, кости, кострища, рисунки и захоронения. Эти находки помогают восстановить, чем занимались люди, как жили и какие материалы использовали.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слоям земли определяют, что старше, а что моложе. Так можно понять последовательность событий на стоянке и связать разные находки между собой.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возраста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Радиоуглеродный метод помогает узнать возраст органических остатков, например костей и древесного угля. Это делает выводы археологов более точными и надёжными.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периода выделяют в каменном веке, и каждый из них показывает новый шаг в развитии человека.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увидеть, как люди переходили от охоты к земледелию, а затем к постоянным поселениям и более сложной жизни.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периодизация истории каменного века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век — начало человеческой истории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век показал, как человек научился выживать, сотрудничать и создавать новое. Именно тогда появились труд, быт, обряды и основы культуры, которые изменили всю дальнейшую историю.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2026-06-02T03:18:48Z</dcterms:created>
  <dcterms:modified xsi:type="dcterms:W3CDTF">2026-06-02T03:18:48Z</dcterms:modified>
</cp:coreProperties>
</file>