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Ушинский «Жалобы зайки»
</a:t>
            </a:r>
            <a:pPr algn="l" indent="0" marL="0">
              <a:lnSpc>
                <a:spcPct val="90000"/>
              </a:lnSpc>
              <a:buNone/>
            </a:pPr>
            <a:r>
              <a:rPr lang="en-US" sz="2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пугливом зайчике, который учится смелее смотреть на мир.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Ушинский и его добрые сказки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Дмитриевич Ушинский — известный русский педагог XIX века, который писал понятные и короткие тексты для детей. Его произведения помогают учиться думать, наблюдать, замечать добро и понимать мир через простые, яркие истории.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история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Зайчик жалуется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просто боится, а всё время сетует на свою судьбу. Жалобы показывают, что он видит прежде всего страшное и не умеет успокаиваться.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Появляется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приводит к мысли, что страх нужно замечать и преодолевать, а не только жаловаться. Тогда можно увидеть свои силы и успокоиться.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Зайчик пугается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оказывается в лесу и сразу начинает тревожиться. Ему кажется, что вокруг слишком много опасностей, а сам он совсем беззащитен.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 ним наблюдают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становится заметно, как ведёт себя зайчик и что именно его пугает. Внимательное наблюдение помогает понять его характер.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зайчик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Зайчик маленький, серый и пушистый, поэтому сразу кажется очень беззащитным. Он дрожит от шороха и настораживается даже из-за пустяка, как настоящий лесной трусишка.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него длинные уши, быстрые лапки и взгляд, будто он всё время готов спрятаться. Такой герой вызывает и улыбку, и жалость, потому что он очень понятен детям.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жители в истории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других зверей делает лес живым и правдоподобным. На их фоне особенно заметно, что у каждого животного свой характер и своя сила.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звери кажутся смелыми и уверенными, другие — осторожными и быстрыми. Такое сравнение помогает лучше понять, почему зайчик чувствует себя слабым и уязвимым.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разные лесные жители, история становится интереснее. Зайчик выглядит ещё робче, а читателю легче заметить, как он нуждается в защите и добром отношении.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275175"/>
            <a:ext cx="4600500" cy="6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сказке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64975" y="1018525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страх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Зайчик всё время боится леса, шорохов и других зверей. Ему кажется, что опасность подстерегает его на каждом шагу.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63975" y="1018525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ясно: одного страха мало, чтобы понять ситуацию. Нужно замечать вокруг себя больше и учиться справляться с волнением.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26125" y="3033400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жалобы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начинает сетовать на свою жизнь и думает, что ему хуже всех. Жалобы звучат смешно, но за ними чувствуется настоящая тревога.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жалобы не помогают справиться с бедой. Если только бояться и сетовать, трудно увидеть, что происходит вокруг, и найти правильный выход.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Ушинский показывает, что внимательность и осторожность важнее паники. Герой должен не просто переживать, а замечать опасность и свои возможности.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учит: страх можно победить спокойствием и размышлением. Тогда даже маленький зайчик выглядит не только смешным, но и способным стать смелее.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не поддаваться панике. Она показывает, что сначала нужно успокоиться, а потом уже разбираться, чего именно ты испугался.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доброте к маленькому и слабому. Зайчика хочется пожалеть, а значит, важно уметь замечать чувства другого и относиться к ним бережно.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 школьникам: любой страх можно обсудить, назвать словами и сделать меньше. Это полезный и очень понятный урок для детей.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место действия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лес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фон для героя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сказке сразу создаёт напряжённое настроение. Кусты, сугробы и тёмные уголки будто подсказывают зайчику, что нужно быть осторожным.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фон делает историю настоящей и яркой. Лес не просто окружает героя, а помогает почувствовать его страх, одиночество и постоянную настороженность.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Ушинский пишет просто и ясно, поэтому текст легко читать вслух. Короткие фразы быстро запоминаются и не пугают младшего школьника.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много обычных, понятных слов, связанных с лесом, движением и страхом. Они сразу рисуют картину и помогают почувствовать настроение зайчика.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звучит живо и по-детски, без сложных оборотов. Поэтому история хорошо подходит для первого класса и легко входит в пересказ.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настроение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жители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«лес» и «звери» расширяют картину сказки. Они напоминают, что зайчик живёт среди других обитателей леса и должен учиться замечать вокруг себя больше, чем только страх.
</a:t>
            </a:r>
            <a:endParaRPr lang="en-US" sz="1073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леса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«шорох» делает сцену живой и напряжённой. Один тихий звук способен встревожить зайчика, а читатель начинает вместе с ним вслушиваться в лесную тишину.
</a:t>
            </a:r>
            <a:endParaRPr lang="en-US" sz="1073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укрытия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«Прячется» и «кусты» создают картину маленького героя, который ищет спасение. Благодаря этим словам лес кажется не только большим, но и немного укрывающим, как будто можно исчезнуть в зелени.
</a:t>
            </a:r>
            <a:endParaRPr lang="en-US" sz="1029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страха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«боится» и «дрожит» сразу показывают тревогу зайчика. Они помогают представить, как он замирает от испуга и ждёт беды даже там, где опасность не всегда очевидна.
</a:t>
            </a:r>
            <a:endParaRPr lang="en-US" sz="10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характер у зайки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Зайка очень чувствительный: он мгновенно замечает шорох, настораживается и начинает тревожиться. Из-за этого он кажется маленьким и беззащитным, но именно поэтому вызывает у читателя сочувствие.
</a:t>
            </a:r>
            <a:endParaRPr lang="en-US" sz="1008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осторожен до смешного: старается заранее спрятаться, переждать опасность и не попадаться на глаза. В его поведении видно не храбрость, а постоянное ожидание неприятностей.
</a:t>
            </a:r>
            <a:endParaRPr lang="en-US" sz="1085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герой совсем не пустой и не глупый. Он похож на многих детей, которые пугаются темноты, громкого звука или новой обстановки, поэтому его страх легко понять.
</a:t>
            </a:r>
            <a:endParaRPr lang="en-US" sz="11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1725" y="275175"/>
            <a:ext cx="4600500" cy="6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сказки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1174725" y="1042025"/>
            <a:ext cx="21915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Появление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знакомится с маленьким зайчиком и его постоянной тревогой. Он сразу начинает жаловаться на свою жизнь и на то, что всё вокруг кажется ему опасным.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63525" y="2862850"/>
            <a:ext cx="21915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Рост напряжения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страх усиливается: лес, шорохи и возможные звери кажутся зайке особенно страшными. Его жалобы становятся всё заметнее, а настроение — всё тревожнее.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155025" y="1018525"/>
            <a:ext cx="21915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Вывод в конце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становится ясно, что одной жалобой беду не исправить. Герою нужно не только бояться, но и внимательнее смотреть по сторонам, чтобы спокойнее чувствовать себя в лесу.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сказке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маленький серый зайчик стоит среди сугробов и тёмных кустов. Его длинные уши насторожены, а сам он будто готов в любую секунду юркнуть в укрытие. Такая сцена передаёт и робость, и трогательную смешинку.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Серый комочек в зимнем лесу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смотрится лесная тропинка, усыпанная следами, по которой зайчик идёт очень тихо. Он оглядывается по сторонам, словно прислушивается к каждому шороху. Картина получается немного грустной, но очень тёплой и понятной детям.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тропинка и осторожный взгляд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нравится детям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маленький и похож на мягкую игрушку, поэтому его легко представить и сразу хочется пожалеть. Дети быстро узнают в нём знакомого зайчика из сказок и рисунков.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понятный страх, но он показан без тяжёлых слов. Из-за этого история не пугает, а вызывает интерес: что же сделает зайка дальше?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Жалобы героя звучат немного смешно, и это помогает читать сказку с улыбкой. При этом смешное не мешает сочувствию: зайчика всё равно хочется поддержать.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легко замечает в истории свои переживания перед темнотой, шумом или новой задачей. Поэтому сказка кажется близкой, а не далёкой и книжной.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Жаловаться или действовать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Жалоба помогает только сказать, что страшно или неудобно. Но сама по себе она не меняет ситуацию, поэтому зайке нужно не только сетовать, но и искать выход.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всегда полезнее: можно спрятаться, переждать опасность, прислушаться к лесу и выбрать более безопасное место. Так герой чувствует себя увереннее и спокойнее.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показывает: сначала надо заметить трудность, а потом подумать, что делать. Это важный урок — не паниковать, а искать маленький, но реальный шаг вперёд.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обсудить после чтения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спросить, чего именно испугался зайка и почему ему всё вокруг казалось опасным. Такой разговор помогает лучше понять его тревогу и настроение.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назвать его черты: пугливый, осторожный, маленький, жалующийся. Эти слова точно описывают героя и помогают увидеть, почему он вызывает и улыбку, и жалость.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 сравнить зайчика с другими лесными зверями: кто выглядит смелым, кто быстрым, а кто особенно настороженным. Так дети учатся замечать различия характеров.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заботы о слабом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маленькому и слабому особенно нужны доброе слово, терпение и защита. Зайчик вызывает желание не смеяться над ним, а бережно поддержать его и успокоить.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подойдёт тёплая лесная сцена, где герой уже не один: рядом ощущается помощь и безопасность. Такой образ учит детей замечать тех, кому трудно, и относиться к ним по-доброму.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863" y="1484375"/>
            <a:ext cx="221625" cy="29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498325"/>
            <a:ext cx="267600" cy="26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525085"/>
            <a:ext cx="267600" cy="214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088" y="1484375"/>
            <a:ext cx="221625" cy="295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сказки с жизнью ребёнка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выход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любую трудность можно уменьшить, если подумать о следующем шаге. Иногда достаточно остановиться, осмотреться и выбрать более безопасное действие.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внутри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страшно, хочется только жаловаться или прятаться. Сказка учит не держать тревогу в себе, а замечать её и спокойно обсуждать с близкими.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шум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неожиданный звук может испугать даже самого спокойного школьника. В сказке хорошо видно, как шорох сразу меняет настроение и заставляет насторожиться.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темноты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Зайчик напоминает ребёнка, которому не по себе вечером или в незнакомом месте. История помогает признать этот страх и понять, что он бывает у многих.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Ушинского запоминается простым языком, лесной атмосферой и трогательным зайчиком. Она учит не только бояться, но и думать, замечать помощь рядом и относиться к слабому по-доброму.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запоминается «Жалобы зайки»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2026-05-24T00:21:28Z</dcterms:created>
  <dcterms:modified xsi:type="dcterms:W3CDTF">2026-05-24T00:21:28Z</dcterms:modified>
</cp:coreProperties>
</file>