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окончания легче, если видеть повторяющиеся грамматические схемы.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Lerne lernen: советы по запоминанию склонения прилагательных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в повседневных школьных темах: семья, школа, еда, город. Ошибки часто появляются в коротких сочетаниях, где окончание зависит от артикля, падежа и рода.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7 классе учить склонение прилагательных
</a:t>
            </a:r>
            <a:endParaRPr lang="en-US" sz="2681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 немецком языке обычно стоит перед существительным и получает окончание. Именно оно помогает понять род, падеж и число слова в предложении.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форму прилагательного сильно влияет артикль: определённый, неопределённый или его отсутствие. Поэтому сначала нужно заметить, что стоит перед словом, а уже потом выбирать окончание.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заданиях чаще всего встречаются четыре падежа: именительный, винительный, дательный и родительный. Их проще запоминать вместе с типичными окончаниями и примерами.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началом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окончания прилагательного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школьных упражнений и коротких предложений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137637"/>
            <a:ext cx="3962400" cy="14159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стоит перед прилагательным, какие окончания встречаются чаще и что легче запомнить.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склонение наиболее предсказуемо. Сильное требует больше внимания к падежу и роду. Смешанное занимает промежуточное положение.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немецкой грамматики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склонения: краткое сравнение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определённого артикля чаще всего встречается привычная форма слабого склонения.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окончание -en; остальные формы появляются в более узких падежных условиях.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модели слабого склонения в школьном курсе немецкого языка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после определённого артикля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der, die, das большая часть грамматической информации уже есть в артикле. Поэтому прилагательному обычно остаётся простое окончание -en, и форма читается очень легко.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склонение: самая удобная схема для запоминания
</a:t>
            </a:r>
            <a:endParaRPr lang="en-US" sz="2327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хорошо видна в примерах der kleine Hund, die roten Blumen, dem alten Lehrer. Одни и те же модели повторяются так часто, что быстро становятся привычными.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запоминания полезно объединять слова в маленькие ряды и проговаривать их вслух. Тогда окончание связывается не с отдельным словом, а с целой конструкцией.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артикля прилагательное должно само нести больше грамматической информации и чаще меняет форму.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окончаний шире, чем после артикля, поэтому важно сначала определить род и падеж существительного.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формы сильного склонения в школьных примерах немецкого языка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склонение без артикля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окончание прилагательного всё равно нужно проверять внимательно. В форме meinem kleinen Bruder особенно заметно, что артикль и прилагательное делят между собой грамматическую информацию.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смешанное склонение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склонение встречается после ein, kein и притяжательных слов: mein, dein, sein, ihr, unser, euer. В примерах ein guter Tag и ein kleines Buch видно, что артикль даёт часть подсказки.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склонение после ein и притяжательных слов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падежи, типичные окончания и короткие примеры, чтобы быстрее узнавать шаблоны.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ориентиры дают -en и -e, а для дательного важна форма -em. Падеж и артикль нужно проверять вместе.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немецкой грамматики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окончания по падежам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Возьми одинаковую основу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слова с одним и тем же прилагательным: der kleine Hund, die kleine Katze, das kleine Kind. Так легче увидеть, что меняется именно окончание.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Ищи опору в артикле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отмечай артикль или его отсутствие. Он подсказывает, сколько грамматики уже выражено в слове и какое окончание нужно добавить прилагательному.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Повторяй по образцу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возвращайся к коротким рядам и сверяй их с типовой схемой. Постепенно окончания запоминаются не отдельно, а как повторяющийся шаблон.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окончания без перегрузки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ошибки в упражнении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найти неверное окончание в школьном задании.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появляются в коротких фразах, где нужно быстро выбрать форму без долгого разбора.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связаны не с самим словом, а с выбором грамматической опоры: артикля, падежа и числа.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школьных упражнений по немецкому языку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7 класса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031" y="16525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6" y="3155850"/>
            <a:ext cx="194100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 повторения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große Mann помогает запомнить, что после определённого артикля прилагательное часто получает простое окончание и легко согласуется с родом существительного.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 neue Schule показывает, как меняется форма после неопределённого артикля. Здесь важно заметить не только окончание, но и связь с женским родом.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neuem Heft удобно повторять дательный падеж. Такая модель показывает, что предлог тоже влияет на окончание прилагательного.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Ohne guten Rat помогает увидеть, как в короткой фразе сочетаются предлог, падеж и форма прилагательного без лишних слов.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roten Blumen тренируют множественное число и показывают, что знакомое слово может требовать совсем другой формы прилагательного.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der, die, das и похожих форм большая часть информации уже есть в артикле. Поэтому прилагательное часто получает окончание -en, а схема быстро становится узнаваемой.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и сильное склонение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ein, kein и притяжательных слов часть подсказки уже дана, но окончание всё ещё нужно проверить. Без артикля прилагательное должно сообщать больше грамматики само, поэтому форм становится больше.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склонение: опора на артикль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схемы отличаются тем, сколько грамматики уже выражено до прилагательного.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подсказок в артикле, тем важнее само окончание прилагательного. Для запоминания проще всего начинать со слабого склонения.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склонения прилагательных в немецком языке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сильного, слабого и смешанного склонения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тренировки подходят темы, которые уже знакомы ученикам: предметы, люди, места и повседневные действия.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удобны темы с простой и частой лексикой: в них легче сосредоточиться на окончании, а не на новом слове.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распределение примеров в школьном курсе немецкого языка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прилагательные встречаются чаще всего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тренировочных примеров из материала урока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предложения достаточно, чтобы заметить повторяющийся шаблон окончаний в разных грамматических ситуациях.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примеров удобен для ежедневного повторения: форма меняется, а схема быстро становится привычной.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повтори четыре падежа и научись быстро задавать к словам нужный вопрос. Без этого трудно определить, почему окончание меняется даже в знакомых примерах.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 три типа склонения. Слабое, сильное и смешанное нужно не заучивать отдельно, а связывать с тем, какой артикль стоит перед словом.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выучи самые частые окончания: -e, -en, -em, -er, -es. Они встречаются чаще всего и помогают быстро распознавать правильную модель.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наконец, тренируй порядок действий: артикль, падеж, род, число, окончание. Если выполнять его каждый раз одинаково, ошибок становится заметно меньше.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повторить перед контрольной работой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раз проверять артикль, род и падеж, склонение прилагательных становится понятным и предсказуемым. Регулярная тренировка на коротких примерах помогает уверенно выбирать нужное окончание.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окончание зависит от трёх признаков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2026-05-25T02:32:16Z</dcterms:created>
  <dcterms:modified xsi:type="dcterms:W3CDTF">2026-05-25T02:32:16Z</dcterms:modified>
</cp:coreProperties>
</file>